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2"/>
  </p:sldMasterIdLst>
  <p:notesMasterIdLst>
    <p:notesMasterId r:id="rId27"/>
  </p:notesMasterIdLst>
  <p:sldIdLst>
    <p:sldId id="270" r:id="rId3"/>
    <p:sldId id="272" r:id="rId4"/>
    <p:sldId id="277" r:id="rId5"/>
    <p:sldId id="276" r:id="rId6"/>
    <p:sldId id="274" r:id="rId7"/>
    <p:sldId id="361" r:id="rId8"/>
    <p:sldId id="278" r:id="rId9"/>
    <p:sldId id="464" r:id="rId10"/>
    <p:sldId id="459" r:id="rId11"/>
    <p:sldId id="463" r:id="rId12"/>
    <p:sldId id="280" r:id="rId13"/>
    <p:sldId id="284" r:id="rId14"/>
    <p:sldId id="458" r:id="rId15"/>
    <p:sldId id="460" r:id="rId16"/>
    <p:sldId id="359" r:id="rId17"/>
    <p:sldId id="466" r:id="rId18"/>
    <p:sldId id="281" r:id="rId19"/>
    <p:sldId id="465" r:id="rId20"/>
    <p:sldId id="286" r:id="rId21"/>
    <p:sldId id="285" r:id="rId22"/>
    <p:sldId id="287" r:id="rId23"/>
    <p:sldId id="288" r:id="rId24"/>
    <p:sldId id="352" r:id="rId25"/>
    <p:sldId id="27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34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5676C4-6099-467B-AB4D-9AB32B9E84CC}" v="11" dt="2025-03-05T15:41:33.6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3006" autoAdjust="0"/>
  </p:normalViewPr>
  <p:slideViewPr>
    <p:cSldViewPr snapToGrid="0" showGuides="1">
      <p:cViewPr varScale="1">
        <p:scale>
          <a:sx n="72" d="100"/>
          <a:sy n="72" d="100"/>
        </p:scale>
        <p:origin x="2070" y="5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38F091-C8EC-4250-89E2-2066C1C2B2D8}" type="datetimeFigureOut">
              <a:rPr lang="en-GB" smtClean="0"/>
              <a:t>05/03/2025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7C92B2-E5AA-48F5-99D4-57DB95F8A817}" type="slidenum">
              <a:rPr lang="en-GB" smtClean="0"/>
              <a:t>‹#›</a:t>
            </a:fld>
            <a:endParaRPr lang="en-GB" dirty="0"/>
          </a:p>
        </p:txBody>
      </p:sp>
    </p:spTree>
    <p:extLst>
      <p:ext uri="{BB962C8B-B14F-4D97-AF65-F5344CB8AC3E}">
        <p14:creationId xmlns:p14="http://schemas.microsoft.com/office/powerpoint/2010/main" val="994233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69 claims to 178</a:t>
            </a:r>
          </a:p>
        </p:txBody>
      </p:sp>
      <p:sp>
        <p:nvSpPr>
          <p:cNvPr id="4" name="Slide Number Placeholder 3"/>
          <p:cNvSpPr>
            <a:spLocks noGrp="1"/>
          </p:cNvSpPr>
          <p:nvPr>
            <p:ph type="sldNum" sz="quarter" idx="5"/>
          </p:nvPr>
        </p:nvSpPr>
        <p:spPr/>
        <p:txBody>
          <a:bodyPr/>
          <a:lstStyle/>
          <a:p>
            <a:fld id="{877C92B2-E5AA-48F5-99D4-57DB95F8A817}" type="slidenum">
              <a:rPr lang="en-GB" smtClean="0"/>
              <a:t>5</a:t>
            </a:fld>
            <a:endParaRPr lang="en-GB" dirty="0"/>
          </a:p>
        </p:txBody>
      </p:sp>
    </p:spTree>
    <p:extLst>
      <p:ext uri="{BB962C8B-B14F-4D97-AF65-F5344CB8AC3E}">
        <p14:creationId xmlns:p14="http://schemas.microsoft.com/office/powerpoint/2010/main" val="2769981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959152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NB – not every person with autism will display these features and important not to stereotype</a:t>
            </a:r>
          </a:p>
          <a:p>
            <a:r>
              <a:rPr lang="en-GB" dirty="0"/>
              <a:t>Each person is an individual and will have their own individual set of characteristics – important to remember when managing neurodivergent employees and making adjustments for them</a:t>
            </a:r>
          </a:p>
        </p:txBody>
      </p:sp>
    </p:spTree>
    <p:extLst>
      <p:ext uri="{BB962C8B-B14F-4D97-AF65-F5344CB8AC3E}">
        <p14:creationId xmlns:p14="http://schemas.microsoft.com/office/powerpoint/2010/main" val="1262562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Mr Wright was a long-standing employee and head of maths who had autism and an irregular heartbeat. Autism undiagnosed until much further into process</a:t>
            </a:r>
          </a:p>
          <a:p>
            <a:endParaRPr lang="en-GB" dirty="0"/>
          </a:p>
          <a:p>
            <a:r>
              <a:rPr lang="en-GB" dirty="0"/>
              <a:t>He raised a grievance on the grounds of victimisation because of the evidence he provided for a former colleague who brought a claim about the school, that the head teacher had deliberately attempted to undermine him, and that the school had not undertaken a risk assessment on the impact of his heart condition, despite this being recommended by OH.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school rejected the claims about the head teacher but upheld the complaint about the risk assessment. Mr Wright appealed. During the appeal process he submitted a DSAR and was contacted by his union rep informing him that the school wanted to know if he wanted to leave in exchange for a financial settlement. </a:t>
            </a:r>
          </a:p>
          <a:p>
            <a:endParaRPr lang="en-GB" dirty="0"/>
          </a:p>
        </p:txBody>
      </p:sp>
      <p:sp>
        <p:nvSpPr>
          <p:cNvPr id="4" name="Slide Number Placeholder 3"/>
          <p:cNvSpPr>
            <a:spLocks noGrp="1"/>
          </p:cNvSpPr>
          <p:nvPr>
            <p:ph type="sldNum" sz="quarter" idx="5"/>
          </p:nvPr>
        </p:nvSpPr>
        <p:spPr/>
        <p:txBody>
          <a:bodyPr/>
          <a:lstStyle/>
          <a:p>
            <a:fld id="{C01B0CB2-7A2A-4C02-809B-A6038453EADD}" type="slidenum">
              <a:rPr lang="en-GB" smtClean="0"/>
              <a:t>9</a:t>
            </a:fld>
            <a:endParaRPr lang="en-GB" dirty="0"/>
          </a:p>
        </p:txBody>
      </p:sp>
    </p:spTree>
    <p:extLst>
      <p:ext uri="{BB962C8B-B14F-4D97-AF65-F5344CB8AC3E}">
        <p14:creationId xmlns:p14="http://schemas.microsoft.com/office/powerpoint/2010/main" val="2459402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0" i="0" dirty="0">
                <a:solidFill>
                  <a:srgbClr val="0C1B39"/>
                </a:solidFill>
                <a:effectLst/>
                <a:latin typeface="Source Sans Pro" panose="020B0503030403020204" pitchFamily="34" charset="0"/>
              </a:rPr>
              <a:t>The tribunal found that Mr Wright had been unfairly dismissed. He had refused to accept a demotion. That was outwith the band of reasonable responses and an act of victimisation.</a:t>
            </a:r>
          </a:p>
          <a:p>
            <a:r>
              <a:rPr lang="en-GB" sz="1000" b="0" i="0" dirty="0">
                <a:solidFill>
                  <a:srgbClr val="0C1B39"/>
                </a:solidFill>
                <a:effectLst/>
                <a:latin typeface="Source Sans Pro" panose="020B0503030403020204" pitchFamily="34" charset="0"/>
              </a:rPr>
              <a:t>Mr Wright provided an impact statement to describe the effect of his disability on his behaviour. The tribunal looked carefully at the evidence and concluded that the behaviours which led ultimately to him being dismissed, arose out of his autism.</a:t>
            </a:r>
          </a:p>
          <a:p>
            <a:r>
              <a:rPr lang="en-GB" sz="1000" b="0" i="0" dirty="0">
                <a:solidFill>
                  <a:srgbClr val="0C1B39"/>
                </a:solidFill>
                <a:effectLst/>
                <a:latin typeface="Source Sans Pro" panose="020B0503030403020204" pitchFamily="34" charset="0"/>
              </a:rPr>
              <a:t>The school argued that it was justified in dismissing Mr Wright. It said that it had a legitimate aim being ‘an effective and capable subject lead of maths who has a functioning and not damaged relationship with the head teacher and senior leadership team’. Whilst that was a legitimate aim, the defence failed because the school had not acted proportionately. There was no evidence that Mr Wright couldn't do his job and a more proportionate response would have been managing his performance via a formal process, to assess whether the relationship could be improved. Ultimately, the tribunal was not satisfied that the relationship between Mr Wright and the school had been damaged beyond repair.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Mr Wright’s claim for reasonable adjustments was rejected as the school had shown that it was wiling to make adjustments and had discussed these with Mr Wright during his suspension.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p>
          <a:p>
            <a:pPr algn="l" fontAlgn="base"/>
            <a:r>
              <a:rPr lang="en-GB" sz="1000" b="0" i="0" dirty="0">
                <a:solidFill>
                  <a:srgbClr val="0C1B39"/>
                </a:solidFill>
                <a:effectLst/>
                <a:latin typeface="Source Sans Pro" panose="020B0503030403020204" pitchFamily="34" charset="0"/>
              </a:rPr>
              <a:t>The parties reached </a:t>
            </a:r>
            <a:r>
              <a:rPr lang="en-GB" sz="1000" b="0" i="0" dirty="0">
                <a:solidFill>
                  <a:srgbClr val="202A53"/>
                </a:solidFill>
                <a:effectLst/>
                <a:latin typeface="inherit"/>
              </a:rPr>
              <a:t>agreement </a:t>
            </a:r>
            <a:r>
              <a:rPr lang="en-GB" sz="1000" b="0" i="0" dirty="0">
                <a:solidFill>
                  <a:srgbClr val="0C1B39"/>
                </a:solidFill>
                <a:effectLst/>
                <a:latin typeface="Source Sans Pro" panose="020B0503030403020204" pitchFamily="34" charset="0"/>
              </a:rPr>
              <a:t>about the amount of compensation Mr Wright should receive. He agreed to accept £850,000 made up as follows: </a:t>
            </a:r>
          </a:p>
          <a:p>
            <a:pPr algn="l" fontAlgn="base">
              <a:buFont typeface="Arial" panose="020B0604020202020204" pitchFamily="34" charset="0"/>
              <a:buChar char="•"/>
            </a:pPr>
            <a:r>
              <a:rPr lang="en-GB" sz="1000" b="0" i="0" dirty="0">
                <a:solidFill>
                  <a:srgbClr val="0C1B39"/>
                </a:solidFill>
                <a:effectLst/>
                <a:latin typeface="inherit"/>
              </a:rPr>
              <a:t>£750,000 for injury to feelings and loss of earnings, pension losses, and interest</a:t>
            </a:r>
          </a:p>
          <a:p>
            <a:pPr algn="l" fontAlgn="base">
              <a:buFont typeface="Arial" panose="020B0604020202020204" pitchFamily="34" charset="0"/>
              <a:buChar char="•"/>
            </a:pPr>
            <a:r>
              <a:rPr lang="en-GB" sz="1000" b="0" i="0" dirty="0">
                <a:solidFill>
                  <a:srgbClr val="0C1B39"/>
                </a:solidFill>
                <a:effectLst/>
                <a:latin typeface="inherit"/>
              </a:rPr>
              <a:t>£75,000 for personal injury compensation, plus interest for associated psychiatric injury</a:t>
            </a:r>
          </a:p>
          <a:p>
            <a:pPr algn="l" fontAlgn="base">
              <a:buFont typeface="Arial" panose="020B0604020202020204" pitchFamily="34" charset="0"/>
              <a:buChar char="•"/>
            </a:pPr>
            <a:r>
              <a:rPr lang="en-GB" sz="1000" b="0" i="0" dirty="0">
                <a:solidFill>
                  <a:srgbClr val="0C1B39"/>
                </a:solidFill>
                <a:effectLst/>
                <a:latin typeface="inherit"/>
              </a:rPr>
              <a:t>£25,000 contribution to his legal costs; and</a:t>
            </a:r>
          </a:p>
          <a:p>
            <a:pPr algn="l" fontAlgn="base">
              <a:buFont typeface="Arial" panose="020B0604020202020204" pitchFamily="34" charset="0"/>
              <a:buChar char="•"/>
            </a:pPr>
            <a:r>
              <a:rPr lang="en-GB" sz="1000" b="0" i="0" dirty="0">
                <a:solidFill>
                  <a:srgbClr val="0C1B39"/>
                </a:solidFill>
                <a:effectLst/>
                <a:latin typeface="inherit"/>
              </a:rPr>
              <a:t>£9187.50 as a basic award for unfair dismissal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C01B0CB2-7A2A-4C02-809B-A6038453EADD}" type="slidenum">
              <a:rPr lang="en-GB" smtClean="0"/>
              <a:t>10</a:t>
            </a:fld>
            <a:endParaRPr lang="en-GB" dirty="0"/>
          </a:p>
        </p:txBody>
      </p:sp>
    </p:spTree>
    <p:extLst>
      <p:ext uri="{BB962C8B-B14F-4D97-AF65-F5344CB8AC3E}">
        <p14:creationId xmlns:p14="http://schemas.microsoft.com/office/powerpoint/2010/main" val="4050109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0" i="0" dirty="0">
                <a:solidFill>
                  <a:srgbClr val="333333"/>
                </a:solidFill>
                <a:effectLst/>
                <a:latin typeface="Roboto" panose="02000000000000000000" pitchFamily="2" charset="0"/>
              </a:rPr>
              <a:t>Ms Kaler worked as an English teacher and then later as Assistant Vice-Principal at a school for children with social, emotional, behavioural and mental health needs.</a:t>
            </a:r>
          </a:p>
          <a:p>
            <a:endParaRPr lang="en-GB" sz="1000" b="0" i="0" dirty="0">
              <a:solidFill>
                <a:srgbClr val="333333"/>
              </a:solidFill>
              <a:effectLst/>
              <a:latin typeface="Roboto" panose="02000000000000000000" pitchFamily="2" charset="0"/>
            </a:endParaRPr>
          </a:p>
          <a:p>
            <a:r>
              <a:rPr lang="en-GB" sz="1000" b="0" i="0" dirty="0">
                <a:solidFill>
                  <a:srgbClr val="333333"/>
                </a:solidFill>
                <a:effectLst/>
                <a:latin typeface="Roboto" panose="02000000000000000000" pitchFamily="2" charset="0"/>
              </a:rPr>
              <a:t>She had informed the school in her previous role as supply teacher that she was seeking an ASD diagnosis. When she returned to the school a few years later, she mentioned ASD and that it was “highly likely” that she was “an aspie”. </a:t>
            </a:r>
          </a:p>
          <a:p>
            <a:endParaRPr lang="en-GB" sz="1000" b="0" i="0" dirty="0">
              <a:solidFill>
                <a:srgbClr val="333333"/>
              </a:solidFill>
              <a:effectLst/>
              <a:latin typeface="Roboto" panose="02000000000000000000" pitchFamily="2" charset="0"/>
            </a:endParaRPr>
          </a:p>
          <a:p>
            <a:r>
              <a:rPr lang="en-GB" sz="1000" b="0" i="0" dirty="0">
                <a:solidFill>
                  <a:srgbClr val="333333"/>
                </a:solidFill>
                <a:effectLst/>
                <a:latin typeface="Roboto" panose="02000000000000000000" pitchFamily="2" charset="0"/>
              </a:rPr>
              <a:t>Ms Kaler went of sick, resigned because of stress, but then returned to work during her notice period. She subsequently took further time off sick. Because of the amount of sick leave she had taken, her December pay was reduced. Ms Kaler was furious about this and proceeded to send threatening emails and texts to staff and the senior leadership team to their work and personal accounts over Christmas. </a:t>
            </a:r>
          </a:p>
          <a:p>
            <a:endParaRPr lang="en-GB" sz="1000" b="0" i="0" dirty="0">
              <a:solidFill>
                <a:srgbClr val="333333"/>
              </a:solidFill>
              <a:effectLst/>
              <a:latin typeface="Roboto" panose="02000000000000000000" pitchFamily="2" charset="0"/>
            </a:endParaRPr>
          </a:p>
          <a:p>
            <a:r>
              <a:rPr lang="en-GB" sz="1000" b="0" i="0" dirty="0">
                <a:solidFill>
                  <a:srgbClr val="333333"/>
                </a:solidFill>
                <a:effectLst/>
                <a:latin typeface="Roboto" panose="02000000000000000000" pitchFamily="2" charset="0"/>
              </a:rPr>
              <a:t>The school asked her to stop sending these messages and explained, with reference to her contract and the staff manual, why her pay had been reduced. Ms Kaler continued to send the inappropriate emails. </a:t>
            </a:r>
          </a:p>
          <a:p>
            <a:endParaRPr lang="en-GB" sz="1000" b="0" i="0" dirty="0">
              <a:solidFill>
                <a:srgbClr val="333333"/>
              </a:solidFill>
              <a:effectLst/>
              <a:latin typeface="Roboto" panose="02000000000000000000" pitchFamily="2" charset="0"/>
            </a:endParaRPr>
          </a:p>
          <a:p>
            <a:r>
              <a:rPr lang="en-GB" sz="1000" b="0" i="0" dirty="0">
                <a:solidFill>
                  <a:srgbClr val="333333"/>
                </a:solidFill>
                <a:effectLst/>
                <a:latin typeface="Roboto" panose="02000000000000000000" pitchFamily="2" charset="0"/>
              </a:rPr>
              <a:t>The school invited her to a disciplinary hearing, which she did not attend because of sickness. The hearing went ahead in her absence. She was subsequently dismissed for gross misconduct and the police also issued her with harassment orders. </a:t>
            </a:r>
          </a:p>
          <a:p>
            <a:endParaRPr lang="en-GB" b="0" i="0" dirty="0">
              <a:solidFill>
                <a:srgbClr val="333333"/>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C01B0CB2-7A2A-4C02-809B-A6038453EADD}" type="slidenum">
              <a:rPr lang="en-GB" smtClean="0"/>
              <a:t>13</a:t>
            </a:fld>
            <a:endParaRPr lang="en-GB" dirty="0"/>
          </a:p>
        </p:txBody>
      </p:sp>
    </p:spTree>
    <p:extLst>
      <p:ext uri="{BB962C8B-B14F-4D97-AF65-F5344CB8AC3E}">
        <p14:creationId xmlns:p14="http://schemas.microsoft.com/office/powerpoint/2010/main" val="80183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dirty="0">
                <a:solidFill>
                  <a:srgbClr val="333333"/>
                </a:solidFill>
                <a:effectLst/>
                <a:latin typeface="Roboto" panose="02000000000000000000" pitchFamily="2" charset="0"/>
              </a:rPr>
              <a:t>ET: principal couldn't be expected to remember an email sent 3.5 years before her current employment started and reference she had made to being an “aspie” in her most recent employment were not enough - particularly as there was evidence which pointed away from her having this (including her inter-personal skills and relationships with others).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i="0" dirty="0">
                <a:solidFill>
                  <a:srgbClr val="333333"/>
                </a:solidFill>
                <a:effectLst/>
                <a:latin typeface="Roboto" panose="02000000000000000000" pitchFamily="2" charset="0"/>
              </a:rPr>
              <a:t>The ET went on to consider whether her claims would have succeeded if the school had known about her disability. The tribunal said that Ms Kaler was dismissed because of the emails and text messages she sent which were “on any analysis unprofessionaly, deeply offensive, insulting, threatening and some of them clearly blackmailing.”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i="0" dirty="0">
                <a:solidFill>
                  <a:srgbClr val="333333"/>
                </a:solidFill>
                <a:effectLst/>
                <a:latin typeface="Roboto" panose="02000000000000000000" pitchFamily="2" charset="0"/>
              </a:rPr>
              <a:t>She hadn't supplied medical evidence to support her case that there was a connection between her behaviour and her disability.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i="0" dirty="0">
                <a:solidFill>
                  <a:srgbClr val="333333"/>
                </a:solidFill>
                <a:effectLst/>
                <a:latin typeface="Roboto" panose="02000000000000000000" pitchFamily="2" charset="0"/>
              </a:rPr>
              <a:t>school had been justified in dismissing her as a proportionate means of achieving a legitimate aim.</a:t>
            </a:r>
            <a:endParaRPr lang="en-GB" sz="1100" dirty="0"/>
          </a:p>
          <a:p>
            <a:endParaRPr lang="en-GB" sz="1100" dirty="0"/>
          </a:p>
        </p:txBody>
      </p:sp>
      <p:sp>
        <p:nvSpPr>
          <p:cNvPr id="4" name="Slide Number Placeholder 3"/>
          <p:cNvSpPr>
            <a:spLocks noGrp="1"/>
          </p:cNvSpPr>
          <p:nvPr>
            <p:ph type="sldNum" sz="quarter" idx="5"/>
          </p:nvPr>
        </p:nvSpPr>
        <p:spPr/>
        <p:txBody>
          <a:bodyPr/>
          <a:lstStyle/>
          <a:p>
            <a:fld id="{C01B0CB2-7A2A-4C02-809B-A6038453EADD}" type="slidenum">
              <a:rPr lang="en-GB" smtClean="0"/>
              <a:t>14</a:t>
            </a:fld>
            <a:endParaRPr lang="en-GB" dirty="0"/>
          </a:p>
        </p:txBody>
      </p:sp>
    </p:spTree>
    <p:extLst>
      <p:ext uri="{BB962C8B-B14F-4D97-AF65-F5344CB8AC3E}">
        <p14:creationId xmlns:p14="http://schemas.microsoft.com/office/powerpoint/2010/main" val="3375382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From National Autistic Society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Autistic people report that the potential benefits of disclosing can include: </a:t>
            </a:r>
          </a:p>
          <a:p>
            <a:endParaRPr lang="en-GB" dirty="0"/>
          </a:p>
        </p:txBody>
      </p:sp>
      <p:sp>
        <p:nvSpPr>
          <p:cNvPr id="4" name="Slide Number Placeholder 3"/>
          <p:cNvSpPr>
            <a:spLocks noGrp="1"/>
          </p:cNvSpPr>
          <p:nvPr>
            <p:ph type="sldNum" sz="quarter" idx="5"/>
          </p:nvPr>
        </p:nvSpPr>
        <p:spPr/>
        <p:txBody>
          <a:bodyPr/>
          <a:lstStyle/>
          <a:p>
            <a:fld id="{877C92B2-E5AA-48F5-99D4-57DB95F8A817}" type="slidenum">
              <a:rPr lang="en-GB" smtClean="0"/>
              <a:t>16</a:t>
            </a:fld>
            <a:endParaRPr lang="en-GB" dirty="0"/>
          </a:p>
        </p:txBody>
      </p:sp>
    </p:spTree>
    <p:extLst>
      <p:ext uri="{BB962C8B-B14F-4D97-AF65-F5344CB8AC3E}">
        <p14:creationId xmlns:p14="http://schemas.microsoft.com/office/powerpoint/2010/main" val="3499156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100" dirty="0"/>
              <a:t>No and low-cost examples:-</a:t>
            </a:r>
          </a:p>
          <a:p>
            <a:r>
              <a:rPr lang="en-GB" sz="1100" dirty="0"/>
              <a:t>Make information clear, concise, unambiguous and logical</a:t>
            </a:r>
          </a:p>
          <a:p>
            <a:r>
              <a:rPr lang="en-GB" sz="1100" dirty="0"/>
              <a:t>Allow time for processing</a:t>
            </a:r>
          </a:p>
          <a:p>
            <a:r>
              <a:rPr lang="en-GB" sz="1100" dirty="0"/>
              <a:t>Give advance notice of changes</a:t>
            </a:r>
          </a:p>
          <a:p>
            <a:r>
              <a:rPr lang="en-GB" sz="1100" dirty="0"/>
              <a:t>Consider communication preferences eg written or verbal</a:t>
            </a:r>
          </a:p>
          <a:p>
            <a:r>
              <a:rPr lang="en-GB" sz="1100" dirty="0"/>
              <a:t>Give all workers some autonomy over their workplace set up</a:t>
            </a:r>
          </a:p>
          <a:p>
            <a:r>
              <a:rPr lang="en-GB" sz="1100" dirty="0"/>
              <a:t>Quiet areas</a:t>
            </a:r>
          </a:p>
          <a:p>
            <a:r>
              <a:rPr lang="en-GB" sz="1100" dirty="0"/>
              <a:t>Sunglasses/noise cancelling headphones</a:t>
            </a:r>
          </a:p>
          <a:p>
            <a:r>
              <a:rPr lang="en-GB" sz="1100" dirty="0"/>
              <a:t>Assistive technology</a:t>
            </a:r>
          </a:p>
          <a:p>
            <a:endParaRPr lang="en-GB" dirty="0"/>
          </a:p>
        </p:txBody>
      </p:sp>
      <p:sp>
        <p:nvSpPr>
          <p:cNvPr id="4" name="Slide Number Placeholder 3"/>
          <p:cNvSpPr>
            <a:spLocks noGrp="1"/>
          </p:cNvSpPr>
          <p:nvPr>
            <p:ph type="sldNum" sz="quarter" idx="5"/>
          </p:nvPr>
        </p:nvSpPr>
        <p:spPr/>
        <p:txBody>
          <a:bodyPr/>
          <a:lstStyle/>
          <a:p>
            <a:fld id="{877C92B2-E5AA-48F5-99D4-57DB95F8A817}" type="slidenum">
              <a:rPr lang="en-GB" smtClean="0"/>
              <a:t>17</a:t>
            </a:fld>
            <a:endParaRPr lang="en-GB" dirty="0"/>
          </a:p>
        </p:txBody>
      </p:sp>
    </p:spTree>
    <p:extLst>
      <p:ext uri="{BB962C8B-B14F-4D97-AF65-F5344CB8AC3E}">
        <p14:creationId xmlns:p14="http://schemas.microsoft.com/office/powerpoint/2010/main" val="917207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7C92B2-E5AA-48F5-99D4-57DB95F8A817}" type="slidenum">
              <a:rPr lang="en-GB" smtClean="0"/>
              <a:t>19</a:t>
            </a:fld>
            <a:endParaRPr lang="en-GB" dirty="0"/>
          </a:p>
        </p:txBody>
      </p:sp>
    </p:spTree>
    <p:extLst>
      <p:ext uri="{BB962C8B-B14F-4D97-AF65-F5344CB8AC3E}">
        <p14:creationId xmlns:p14="http://schemas.microsoft.com/office/powerpoint/2010/main" val="33159837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Main">
    <p:spTree>
      <p:nvGrpSpPr>
        <p:cNvPr id="1" name=""/>
        <p:cNvGrpSpPr/>
        <p:nvPr/>
      </p:nvGrpSpPr>
      <p:grpSpPr>
        <a:xfrm>
          <a:off x="0" y="0"/>
          <a:ext cx="0" cy="0"/>
          <a:chOff x="0" y="0"/>
          <a:chExt cx="0" cy="0"/>
        </a:xfrm>
      </p:grpSpPr>
      <p:pic>
        <p:nvPicPr>
          <p:cNvPr id="6" name="Picture 5" descr="A colorful background with a curved line&#10;&#10;Description automatically generated with medium confidence">
            <a:extLst>
              <a:ext uri="{FF2B5EF4-FFF2-40B4-BE49-F238E27FC236}">
                <a16:creationId xmlns:a16="http://schemas.microsoft.com/office/drawing/2014/main" id="{ED8BB82C-189C-521B-2FBF-8A5A9709230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3FF1A32-FCC9-9384-53CF-99C8B1EFE9D3}"/>
              </a:ext>
            </a:extLst>
          </p:cNvPr>
          <p:cNvSpPr>
            <a:spLocks noGrp="1"/>
          </p:cNvSpPr>
          <p:nvPr>
            <p:ph type="ctrTitle" hasCustomPrompt="1"/>
          </p:nvPr>
        </p:nvSpPr>
        <p:spPr>
          <a:xfrm>
            <a:off x="721360" y="1965589"/>
            <a:ext cx="9144000" cy="2387600"/>
          </a:xfrm>
        </p:spPr>
        <p:txBody>
          <a:bodyPr anchor="b">
            <a:normAutofit/>
          </a:bodyPr>
          <a:lstStyle>
            <a:lvl1pPr algn="l">
              <a:defRPr sz="6000">
                <a:solidFill>
                  <a:schemeClr val="bg1"/>
                </a:solidFill>
                <a:latin typeface="Didot" panose="02000503000000020003" pitchFamily="2" charset="-79"/>
                <a:cs typeface="Didot" panose="02000503000000020003" pitchFamily="2" charset="-79"/>
              </a:defRPr>
            </a:lvl1pPr>
          </a:lstStyle>
          <a:p>
            <a:r>
              <a:rPr lang="en-GB" dirty="0"/>
              <a:t>Click to add presentation title </a:t>
            </a:r>
            <a:endParaRPr lang="en-US" dirty="0"/>
          </a:p>
        </p:txBody>
      </p:sp>
      <p:sp>
        <p:nvSpPr>
          <p:cNvPr id="3" name="Subtitle 2">
            <a:extLst>
              <a:ext uri="{FF2B5EF4-FFF2-40B4-BE49-F238E27FC236}">
                <a16:creationId xmlns:a16="http://schemas.microsoft.com/office/drawing/2014/main" id="{4B70E746-7F37-FF6F-959B-319DD5B9F5C9}"/>
              </a:ext>
            </a:extLst>
          </p:cNvPr>
          <p:cNvSpPr>
            <a:spLocks noGrp="1"/>
          </p:cNvSpPr>
          <p:nvPr>
            <p:ph type="subTitle" idx="1" hasCustomPrompt="1"/>
          </p:nvPr>
        </p:nvSpPr>
        <p:spPr>
          <a:xfrm>
            <a:off x="721360" y="4445264"/>
            <a:ext cx="9144000" cy="1655762"/>
          </a:xfrm>
        </p:spPr>
        <p:txBody>
          <a:bodyPr/>
          <a:lstStyle>
            <a:lvl1pPr marL="0" indent="0" algn="l">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endParaRPr lang="en-US" dirty="0"/>
          </a:p>
        </p:txBody>
      </p:sp>
      <p:pic>
        <p:nvPicPr>
          <p:cNvPr id="10" name="Picture 9" descr="A black and white logo&#10;&#10;Description automatically generated">
            <a:extLst>
              <a:ext uri="{FF2B5EF4-FFF2-40B4-BE49-F238E27FC236}">
                <a16:creationId xmlns:a16="http://schemas.microsoft.com/office/drawing/2014/main" id="{CE4F82B0-9EBC-E863-FF8F-A2FC44A3728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559014" y="756974"/>
            <a:ext cx="2911625" cy="1904946"/>
          </a:xfrm>
          <a:prstGeom prst="rect">
            <a:avLst/>
          </a:prstGeom>
        </p:spPr>
      </p:pic>
    </p:spTree>
    <p:extLst>
      <p:ext uri="{BB962C8B-B14F-4D97-AF65-F5344CB8AC3E}">
        <p14:creationId xmlns:p14="http://schemas.microsoft.com/office/powerpoint/2010/main" val="5013628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 Six">
    <p:spTree>
      <p:nvGrpSpPr>
        <p:cNvPr id="1" name=""/>
        <p:cNvGrpSpPr/>
        <p:nvPr/>
      </p:nvGrpSpPr>
      <p:grpSpPr>
        <a:xfrm>
          <a:off x="0" y="0"/>
          <a:ext cx="0" cy="0"/>
          <a:chOff x="0" y="0"/>
          <a:chExt cx="0" cy="0"/>
        </a:xfrm>
      </p:grpSpPr>
      <p:pic>
        <p:nvPicPr>
          <p:cNvPr id="8" name="Picture 7" descr="A blue and pink background&#10;&#10;Description automatically generated">
            <a:extLst>
              <a:ext uri="{FF2B5EF4-FFF2-40B4-BE49-F238E27FC236}">
                <a16:creationId xmlns:a16="http://schemas.microsoft.com/office/drawing/2014/main" id="{51C3E9B2-BE69-2060-FC75-74CD8F8B3BA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209550" cy="6969760"/>
          </a:xfrm>
          <a:prstGeom prst="rect">
            <a:avLst/>
          </a:prstGeom>
        </p:spPr>
      </p:pic>
      <p:sp>
        <p:nvSpPr>
          <p:cNvPr id="2" name="Title 1">
            <a:extLst>
              <a:ext uri="{FF2B5EF4-FFF2-40B4-BE49-F238E27FC236}">
                <a16:creationId xmlns:a16="http://schemas.microsoft.com/office/drawing/2014/main" id="{6F251FA2-793E-6082-BC50-A00F1DEDF609}"/>
              </a:ext>
            </a:extLst>
          </p:cNvPr>
          <p:cNvSpPr>
            <a:spLocks noGrp="1"/>
          </p:cNvSpPr>
          <p:nvPr>
            <p:ph type="title" hasCustomPrompt="1"/>
          </p:nvPr>
        </p:nvSpPr>
        <p:spPr>
          <a:xfrm>
            <a:off x="838200" y="365125"/>
            <a:ext cx="10515600" cy="1325563"/>
          </a:xfrm>
        </p:spPr>
        <p:txBody>
          <a:bodyPr/>
          <a:lstStyle>
            <a:lvl1pPr>
              <a:defRPr>
                <a:latin typeface="Didot" panose="02000503000000020003" pitchFamily="2" charset="-79"/>
                <a:cs typeface="Didot" panose="02000503000000020003" pitchFamily="2" charset="-79"/>
              </a:defRPr>
            </a:lvl1pPr>
          </a:lstStyle>
          <a:p>
            <a:r>
              <a:rPr lang="en-GB" dirty="0"/>
              <a:t>Meet the team</a:t>
            </a:r>
            <a:endParaRPr lang="en-US" dirty="0"/>
          </a:p>
        </p:txBody>
      </p:sp>
      <p:sp>
        <p:nvSpPr>
          <p:cNvPr id="3" name="Picture Placeholder 5">
            <a:extLst>
              <a:ext uri="{FF2B5EF4-FFF2-40B4-BE49-F238E27FC236}">
                <a16:creationId xmlns:a16="http://schemas.microsoft.com/office/drawing/2014/main" id="{B92289E5-93E1-B758-C70F-3926AD986112}"/>
              </a:ext>
            </a:extLst>
          </p:cNvPr>
          <p:cNvSpPr>
            <a:spLocks noGrp="1"/>
          </p:cNvSpPr>
          <p:nvPr>
            <p:ph type="pic" sz="quarter" idx="10"/>
          </p:nvPr>
        </p:nvSpPr>
        <p:spPr>
          <a:xfrm>
            <a:off x="899171" y="2410041"/>
            <a:ext cx="1486989" cy="1486989"/>
          </a:xfrm>
          <a:prstGeom prst="ellipse">
            <a:avLst/>
          </a:prstGeom>
          <a:pattFill prst="ltUpDiag">
            <a:fgClr>
              <a:schemeClr val="bg1">
                <a:lumMod val="95000"/>
              </a:schemeClr>
            </a:fgClr>
            <a:bgClr>
              <a:schemeClr val="bg1"/>
            </a:bgClr>
          </a:pattFill>
        </p:spPr>
        <p:txBody>
          <a:bodyPr>
            <a:normAutofit/>
          </a:bodyPr>
          <a:lstStyle>
            <a:lvl1pPr marL="0" indent="0" algn="ctr">
              <a:buNone/>
              <a:defRPr sz="1200"/>
            </a:lvl1pPr>
          </a:lstStyle>
          <a:p>
            <a:r>
              <a:rPr lang="en-US" dirty="0"/>
              <a:t>Click icon to add picture</a:t>
            </a:r>
          </a:p>
        </p:txBody>
      </p:sp>
      <p:sp>
        <p:nvSpPr>
          <p:cNvPr id="4" name="Picture Placeholder 5">
            <a:extLst>
              <a:ext uri="{FF2B5EF4-FFF2-40B4-BE49-F238E27FC236}">
                <a16:creationId xmlns:a16="http://schemas.microsoft.com/office/drawing/2014/main" id="{66F1641F-0E2E-753B-4BE8-D0372AC64B40}"/>
              </a:ext>
            </a:extLst>
          </p:cNvPr>
          <p:cNvSpPr>
            <a:spLocks noGrp="1"/>
          </p:cNvSpPr>
          <p:nvPr>
            <p:ph type="pic" sz="quarter" idx="11"/>
          </p:nvPr>
        </p:nvSpPr>
        <p:spPr>
          <a:xfrm>
            <a:off x="2691771" y="2410042"/>
            <a:ext cx="1486989" cy="1486989"/>
          </a:xfrm>
          <a:prstGeom prst="ellipse">
            <a:avLst/>
          </a:prstGeom>
          <a:pattFill prst="ltUpDiag">
            <a:fgClr>
              <a:schemeClr val="bg1">
                <a:lumMod val="95000"/>
              </a:schemeClr>
            </a:fgClr>
            <a:bgClr>
              <a:schemeClr val="bg1"/>
            </a:bgClr>
          </a:pattFill>
        </p:spPr>
        <p:txBody>
          <a:bodyPr>
            <a:normAutofit/>
          </a:bodyPr>
          <a:lstStyle>
            <a:lvl1pPr marL="0" indent="0" algn="ctr">
              <a:buNone/>
              <a:defRPr sz="1200"/>
            </a:lvl1pPr>
          </a:lstStyle>
          <a:p>
            <a:r>
              <a:rPr lang="en-US" dirty="0"/>
              <a:t>Click icon to add picture</a:t>
            </a:r>
          </a:p>
        </p:txBody>
      </p:sp>
      <p:sp>
        <p:nvSpPr>
          <p:cNvPr id="23" name="Picture Placeholder 5">
            <a:extLst>
              <a:ext uri="{FF2B5EF4-FFF2-40B4-BE49-F238E27FC236}">
                <a16:creationId xmlns:a16="http://schemas.microsoft.com/office/drawing/2014/main" id="{99F8548E-F97E-2A59-DBFB-3319AC2BDDA4}"/>
              </a:ext>
            </a:extLst>
          </p:cNvPr>
          <p:cNvSpPr>
            <a:spLocks noGrp="1"/>
          </p:cNvSpPr>
          <p:nvPr>
            <p:ph type="pic" sz="quarter" idx="12"/>
          </p:nvPr>
        </p:nvSpPr>
        <p:spPr>
          <a:xfrm>
            <a:off x="4486550" y="2397705"/>
            <a:ext cx="1486989" cy="1486989"/>
          </a:xfrm>
          <a:prstGeom prst="ellipse">
            <a:avLst/>
          </a:prstGeom>
          <a:pattFill prst="ltUpDiag">
            <a:fgClr>
              <a:schemeClr val="bg1">
                <a:lumMod val="95000"/>
              </a:schemeClr>
            </a:fgClr>
            <a:bgClr>
              <a:schemeClr val="bg1"/>
            </a:bgClr>
          </a:pattFill>
        </p:spPr>
        <p:txBody>
          <a:bodyPr>
            <a:normAutofit/>
          </a:bodyPr>
          <a:lstStyle>
            <a:lvl1pPr marL="0" indent="0" algn="ctr">
              <a:buNone/>
              <a:defRPr sz="1200"/>
            </a:lvl1pPr>
          </a:lstStyle>
          <a:p>
            <a:r>
              <a:rPr lang="en-US" dirty="0"/>
              <a:t>Click icon to add picture</a:t>
            </a:r>
          </a:p>
        </p:txBody>
      </p:sp>
      <p:sp>
        <p:nvSpPr>
          <p:cNvPr id="24" name="Picture Placeholder 5">
            <a:extLst>
              <a:ext uri="{FF2B5EF4-FFF2-40B4-BE49-F238E27FC236}">
                <a16:creationId xmlns:a16="http://schemas.microsoft.com/office/drawing/2014/main" id="{F409A484-B384-D02E-58D0-E1F0C337783C}"/>
              </a:ext>
            </a:extLst>
          </p:cNvPr>
          <p:cNvSpPr>
            <a:spLocks noGrp="1"/>
          </p:cNvSpPr>
          <p:nvPr>
            <p:ph type="pic" sz="quarter" idx="13"/>
          </p:nvPr>
        </p:nvSpPr>
        <p:spPr>
          <a:xfrm>
            <a:off x="6279970" y="2399883"/>
            <a:ext cx="1486989" cy="1486989"/>
          </a:xfrm>
          <a:prstGeom prst="ellipse">
            <a:avLst/>
          </a:prstGeom>
          <a:pattFill prst="ltUpDiag">
            <a:fgClr>
              <a:schemeClr val="bg1">
                <a:lumMod val="95000"/>
              </a:schemeClr>
            </a:fgClr>
            <a:bgClr>
              <a:schemeClr val="bg1"/>
            </a:bgClr>
          </a:pattFill>
        </p:spPr>
        <p:txBody>
          <a:bodyPr>
            <a:normAutofit/>
          </a:bodyPr>
          <a:lstStyle>
            <a:lvl1pPr marL="0" indent="0" algn="ctr">
              <a:buNone/>
              <a:defRPr sz="1200"/>
            </a:lvl1pPr>
          </a:lstStyle>
          <a:p>
            <a:r>
              <a:rPr lang="en-US" dirty="0"/>
              <a:t>Click icon to add picture</a:t>
            </a:r>
          </a:p>
        </p:txBody>
      </p:sp>
      <p:sp>
        <p:nvSpPr>
          <p:cNvPr id="25" name="Picture Placeholder 5">
            <a:extLst>
              <a:ext uri="{FF2B5EF4-FFF2-40B4-BE49-F238E27FC236}">
                <a16:creationId xmlns:a16="http://schemas.microsoft.com/office/drawing/2014/main" id="{6A66F250-37C0-EFF7-70B7-FAA4A307C747}"/>
              </a:ext>
            </a:extLst>
          </p:cNvPr>
          <p:cNvSpPr>
            <a:spLocks noGrp="1"/>
          </p:cNvSpPr>
          <p:nvPr>
            <p:ph type="pic" sz="quarter" idx="14"/>
          </p:nvPr>
        </p:nvSpPr>
        <p:spPr>
          <a:xfrm>
            <a:off x="8076109" y="2397705"/>
            <a:ext cx="1486989" cy="1486989"/>
          </a:xfrm>
          <a:prstGeom prst="ellipse">
            <a:avLst/>
          </a:prstGeom>
          <a:pattFill prst="ltUpDiag">
            <a:fgClr>
              <a:schemeClr val="bg1">
                <a:lumMod val="95000"/>
              </a:schemeClr>
            </a:fgClr>
            <a:bgClr>
              <a:schemeClr val="bg1"/>
            </a:bgClr>
          </a:pattFill>
        </p:spPr>
        <p:txBody>
          <a:bodyPr>
            <a:normAutofit/>
          </a:bodyPr>
          <a:lstStyle>
            <a:lvl1pPr marL="0" indent="0" algn="ctr">
              <a:buNone/>
              <a:defRPr sz="1200"/>
            </a:lvl1pPr>
          </a:lstStyle>
          <a:p>
            <a:r>
              <a:rPr lang="en-US" dirty="0"/>
              <a:t>Click icon to add picture</a:t>
            </a:r>
          </a:p>
        </p:txBody>
      </p:sp>
      <p:sp>
        <p:nvSpPr>
          <p:cNvPr id="26" name="Picture Placeholder 5">
            <a:extLst>
              <a:ext uri="{FF2B5EF4-FFF2-40B4-BE49-F238E27FC236}">
                <a16:creationId xmlns:a16="http://schemas.microsoft.com/office/drawing/2014/main" id="{28231FD2-9529-64C3-B86A-6FEBC318D9F6}"/>
              </a:ext>
            </a:extLst>
          </p:cNvPr>
          <p:cNvSpPr>
            <a:spLocks noGrp="1"/>
          </p:cNvSpPr>
          <p:nvPr>
            <p:ph type="pic" sz="quarter" idx="15"/>
          </p:nvPr>
        </p:nvSpPr>
        <p:spPr>
          <a:xfrm>
            <a:off x="9879874" y="2416573"/>
            <a:ext cx="1486989" cy="1486989"/>
          </a:xfrm>
          <a:prstGeom prst="ellipse">
            <a:avLst/>
          </a:prstGeom>
          <a:pattFill prst="ltUpDiag">
            <a:fgClr>
              <a:schemeClr val="bg1">
                <a:lumMod val="95000"/>
              </a:schemeClr>
            </a:fgClr>
            <a:bgClr>
              <a:schemeClr val="bg1"/>
            </a:bgClr>
          </a:pattFill>
        </p:spPr>
        <p:txBody>
          <a:bodyPr>
            <a:normAutofit/>
          </a:bodyPr>
          <a:lstStyle>
            <a:lvl1pPr marL="0" indent="0" algn="ctr">
              <a:buFontTx/>
              <a:buNone/>
              <a:defRPr sz="1200"/>
            </a:lvl1pPr>
          </a:lstStyle>
          <a:p>
            <a:r>
              <a:rPr lang="en-US" dirty="0"/>
              <a:t>Click icon to add picture</a:t>
            </a:r>
          </a:p>
        </p:txBody>
      </p:sp>
      <p:sp>
        <p:nvSpPr>
          <p:cNvPr id="27" name="Text Placeholder 17">
            <a:extLst>
              <a:ext uri="{FF2B5EF4-FFF2-40B4-BE49-F238E27FC236}">
                <a16:creationId xmlns:a16="http://schemas.microsoft.com/office/drawing/2014/main" id="{50A823BD-0D80-4B68-929D-77D7FAE33666}"/>
              </a:ext>
            </a:extLst>
          </p:cNvPr>
          <p:cNvSpPr>
            <a:spLocks noGrp="1"/>
          </p:cNvSpPr>
          <p:nvPr>
            <p:ph type="body" sz="quarter" idx="16" hasCustomPrompt="1"/>
          </p:nvPr>
        </p:nvSpPr>
        <p:spPr>
          <a:xfrm>
            <a:off x="899173" y="4197250"/>
            <a:ext cx="1486989" cy="196169"/>
          </a:xfrm>
        </p:spPr>
        <p:txBody>
          <a:bodyPr>
            <a:noAutofit/>
          </a:bodyPr>
          <a:lstStyle>
            <a:lvl1pPr marL="0" indent="0" algn="l">
              <a:buNone/>
              <a:defRPr sz="1000" i="0"/>
            </a:lvl1pPr>
            <a:lvl2pPr marL="457200" indent="0">
              <a:buNone/>
              <a:defRPr sz="1000"/>
            </a:lvl2pPr>
            <a:lvl3pPr>
              <a:defRPr sz="1000"/>
            </a:lvl3pPr>
            <a:lvl4pPr>
              <a:defRPr sz="1000"/>
            </a:lvl4pPr>
            <a:lvl5pPr>
              <a:defRPr sz="1000"/>
            </a:lvl5pPr>
          </a:lstStyle>
          <a:p>
            <a:pPr lvl="0"/>
            <a:r>
              <a:rPr lang="en-GB" dirty="0"/>
              <a:t>Name</a:t>
            </a:r>
          </a:p>
        </p:txBody>
      </p:sp>
      <p:sp>
        <p:nvSpPr>
          <p:cNvPr id="28" name="Text Placeholder 17">
            <a:extLst>
              <a:ext uri="{FF2B5EF4-FFF2-40B4-BE49-F238E27FC236}">
                <a16:creationId xmlns:a16="http://schemas.microsoft.com/office/drawing/2014/main" id="{DA9B6AD3-FD94-637B-BC9A-B29AC5BFF97A}"/>
              </a:ext>
            </a:extLst>
          </p:cNvPr>
          <p:cNvSpPr>
            <a:spLocks noGrp="1"/>
          </p:cNvSpPr>
          <p:nvPr>
            <p:ph type="body" sz="quarter" idx="17" hasCustomPrompt="1"/>
          </p:nvPr>
        </p:nvSpPr>
        <p:spPr>
          <a:xfrm>
            <a:off x="899172" y="4406256"/>
            <a:ext cx="1486989" cy="196169"/>
          </a:xfrm>
        </p:spPr>
        <p:txBody>
          <a:bodyPr>
            <a:noAutofit/>
          </a:bodyPr>
          <a:lstStyle>
            <a:lvl1pPr marL="0" indent="0" algn="l">
              <a:buNone/>
              <a:defRPr sz="1000" i="1"/>
            </a:lvl1pPr>
            <a:lvl2pPr marL="457200" indent="0">
              <a:buNone/>
              <a:defRPr sz="1000"/>
            </a:lvl2pPr>
            <a:lvl3pPr>
              <a:defRPr sz="1000"/>
            </a:lvl3pPr>
            <a:lvl4pPr>
              <a:defRPr sz="1000"/>
            </a:lvl4pPr>
            <a:lvl5pPr>
              <a:defRPr sz="1000"/>
            </a:lvl5pPr>
          </a:lstStyle>
          <a:p>
            <a:pPr lvl="0"/>
            <a:r>
              <a:rPr lang="en-GB" dirty="0"/>
              <a:t>Title</a:t>
            </a:r>
          </a:p>
        </p:txBody>
      </p:sp>
      <p:sp>
        <p:nvSpPr>
          <p:cNvPr id="29" name="Text Placeholder 17">
            <a:extLst>
              <a:ext uri="{FF2B5EF4-FFF2-40B4-BE49-F238E27FC236}">
                <a16:creationId xmlns:a16="http://schemas.microsoft.com/office/drawing/2014/main" id="{7CFA07F9-1613-0FDE-37DE-F31D38201E29}"/>
              </a:ext>
            </a:extLst>
          </p:cNvPr>
          <p:cNvSpPr>
            <a:spLocks noGrp="1"/>
          </p:cNvSpPr>
          <p:nvPr>
            <p:ph type="body" sz="quarter" idx="18" hasCustomPrompt="1"/>
          </p:nvPr>
        </p:nvSpPr>
        <p:spPr>
          <a:xfrm>
            <a:off x="899171" y="4693639"/>
            <a:ext cx="1486989" cy="653369"/>
          </a:xfrm>
        </p:spPr>
        <p:txBody>
          <a:bodyPr>
            <a:noAutofit/>
          </a:bodyPr>
          <a:lstStyle>
            <a:lvl1pPr marL="0" indent="0" algn="l">
              <a:buNone/>
              <a:defRPr sz="1000" i="1"/>
            </a:lvl1pPr>
            <a:lvl2pPr marL="457200" indent="0">
              <a:buNone/>
              <a:defRPr sz="1000"/>
            </a:lvl2pPr>
            <a:lvl3pPr>
              <a:defRPr sz="1000"/>
            </a:lvl3pPr>
            <a:lvl4pPr>
              <a:defRPr sz="1000"/>
            </a:lvl4pPr>
            <a:lvl5pPr>
              <a:defRPr sz="1000"/>
            </a:lvl5pPr>
          </a:lstStyle>
          <a:p>
            <a:pPr lvl="0"/>
            <a:r>
              <a:rPr lang="en-GB" dirty="0"/>
              <a:t>Contact Details</a:t>
            </a:r>
          </a:p>
        </p:txBody>
      </p:sp>
      <p:sp>
        <p:nvSpPr>
          <p:cNvPr id="30" name="Text Placeholder 17">
            <a:extLst>
              <a:ext uri="{FF2B5EF4-FFF2-40B4-BE49-F238E27FC236}">
                <a16:creationId xmlns:a16="http://schemas.microsoft.com/office/drawing/2014/main" id="{B60C2264-7040-1194-39A5-AFD1B1EEEBFF}"/>
              </a:ext>
            </a:extLst>
          </p:cNvPr>
          <p:cNvSpPr>
            <a:spLocks noGrp="1"/>
          </p:cNvSpPr>
          <p:nvPr>
            <p:ph type="body" sz="quarter" idx="19" hasCustomPrompt="1"/>
          </p:nvPr>
        </p:nvSpPr>
        <p:spPr>
          <a:xfrm>
            <a:off x="2691773" y="4197250"/>
            <a:ext cx="1486989" cy="196169"/>
          </a:xfrm>
        </p:spPr>
        <p:txBody>
          <a:bodyPr>
            <a:noAutofit/>
          </a:bodyPr>
          <a:lstStyle>
            <a:lvl1pPr marL="0" indent="0" algn="l">
              <a:buNone/>
              <a:defRPr sz="1000" i="0"/>
            </a:lvl1pPr>
            <a:lvl2pPr marL="457200" indent="0">
              <a:buNone/>
              <a:defRPr sz="1000"/>
            </a:lvl2pPr>
            <a:lvl3pPr>
              <a:defRPr sz="1000"/>
            </a:lvl3pPr>
            <a:lvl4pPr>
              <a:defRPr sz="1000"/>
            </a:lvl4pPr>
            <a:lvl5pPr>
              <a:defRPr sz="1000"/>
            </a:lvl5pPr>
          </a:lstStyle>
          <a:p>
            <a:pPr lvl="0"/>
            <a:r>
              <a:rPr lang="en-GB" dirty="0"/>
              <a:t>Name</a:t>
            </a:r>
          </a:p>
        </p:txBody>
      </p:sp>
      <p:sp>
        <p:nvSpPr>
          <p:cNvPr id="31" name="Text Placeholder 17">
            <a:extLst>
              <a:ext uri="{FF2B5EF4-FFF2-40B4-BE49-F238E27FC236}">
                <a16:creationId xmlns:a16="http://schemas.microsoft.com/office/drawing/2014/main" id="{BD5D3986-DC2A-657B-8152-D58976C7B66B}"/>
              </a:ext>
            </a:extLst>
          </p:cNvPr>
          <p:cNvSpPr>
            <a:spLocks noGrp="1"/>
          </p:cNvSpPr>
          <p:nvPr>
            <p:ph type="body" sz="quarter" idx="20" hasCustomPrompt="1"/>
          </p:nvPr>
        </p:nvSpPr>
        <p:spPr>
          <a:xfrm>
            <a:off x="2691772" y="4406256"/>
            <a:ext cx="1486989" cy="196169"/>
          </a:xfrm>
        </p:spPr>
        <p:txBody>
          <a:bodyPr>
            <a:noAutofit/>
          </a:bodyPr>
          <a:lstStyle>
            <a:lvl1pPr marL="0" indent="0" algn="l">
              <a:buNone/>
              <a:defRPr sz="1000" i="1"/>
            </a:lvl1pPr>
            <a:lvl2pPr marL="457200" indent="0">
              <a:buNone/>
              <a:defRPr sz="1000"/>
            </a:lvl2pPr>
            <a:lvl3pPr>
              <a:defRPr sz="1000"/>
            </a:lvl3pPr>
            <a:lvl4pPr>
              <a:defRPr sz="1000"/>
            </a:lvl4pPr>
            <a:lvl5pPr>
              <a:defRPr sz="1000"/>
            </a:lvl5pPr>
          </a:lstStyle>
          <a:p>
            <a:pPr lvl="0"/>
            <a:r>
              <a:rPr lang="en-GB" dirty="0"/>
              <a:t>Title</a:t>
            </a:r>
          </a:p>
        </p:txBody>
      </p:sp>
      <p:sp>
        <p:nvSpPr>
          <p:cNvPr id="32" name="Text Placeholder 17">
            <a:extLst>
              <a:ext uri="{FF2B5EF4-FFF2-40B4-BE49-F238E27FC236}">
                <a16:creationId xmlns:a16="http://schemas.microsoft.com/office/drawing/2014/main" id="{F2380EBD-3D45-5BEB-CDD8-CC01C175652F}"/>
              </a:ext>
            </a:extLst>
          </p:cNvPr>
          <p:cNvSpPr>
            <a:spLocks noGrp="1"/>
          </p:cNvSpPr>
          <p:nvPr>
            <p:ph type="body" sz="quarter" idx="21" hasCustomPrompt="1"/>
          </p:nvPr>
        </p:nvSpPr>
        <p:spPr>
          <a:xfrm>
            <a:off x="2691771" y="4693639"/>
            <a:ext cx="1486989" cy="653369"/>
          </a:xfrm>
        </p:spPr>
        <p:txBody>
          <a:bodyPr>
            <a:noAutofit/>
          </a:bodyPr>
          <a:lstStyle>
            <a:lvl1pPr marL="0" indent="0" algn="l">
              <a:buNone/>
              <a:defRPr sz="1000" i="1"/>
            </a:lvl1pPr>
            <a:lvl2pPr marL="457200" indent="0">
              <a:buNone/>
              <a:defRPr sz="1000"/>
            </a:lvl2pPr>
            <a:lvl3pPr>
              <a:defRPr sz="1000"/>
            </a:lvl3pPr>
            <a:lvl4pPr>
              <a:defRPr sz="1000"/>
            </a:lvl4pPr>
            <a:lvl5pPr>
              <a:defRPr sz="1000"/>
            </a:lvl5pPr>
          </a:lstStyle>
          <a:p>
            <a:pPr lvl="0"/>
            <a:r>
              <a:rPr lang="en-GB" dirty="0"/>
              <a:t>Contact Details</a:t>
            </a:r>
          </a:p>
        </p:txBody>
      </p:sp>
      <p:sp>
        <p:nvSpPr>
          <p:cNvPr id="33" name="Text Placeholder 17">
            <a:extLst>
              <a:ext uri="{FF2B5EF4-FFF2-40B4-BE49-F238E27FC236}">
                <a16:creationId xmlns:a16="http://schemas.microsoft.com/office/drawing/2014/main" id="{6CBE945B-DB88-FEE9-746E-56EA73390466}"/>
              </a:ext>
            </a:extLst>
          </p:cNvPr>
          <p:cNvSpPr>
            <a:spLocks noGrp="1"/>
          </p:cNvSpPr>
          <p:nvPr>
            <p:ph type="body" sz="quarter" idx="22" hasCustomPrompt="1"/>
          </p:nvPr>
        </p:nvSpPr>
        <p:spPr>
          <a:xfrm>
            <a:off x="4486552" y="4197250"/>
            <a:ext cx="1486989" cy="196169"/>
          </a:xfrm>
        </p:spPr>
        <p:txBody>
          <a:bodyPr>
            <a:noAutofit/>
          </a:bodyPr>
          <a:lstStyle>
            <a:lvl1pPr marL="0" indent="0" algn="l">
              <a:buNone/>
              <a:defRPr sz="1000" i="0"/>
            </a:lvl1pPr>
            <a:lvl2pPr marL="457200" indent="0">
              <a:buNone/>
              <a:defRPr sz="1000"/>
            </a:lvl2pPr>
            <a:lvl3pPr>
              <a:defRPr sz="1000"/>
            </a:lvl3pPr>
            <a:lvl4pPr>
              <a:defRPr sz="1000"/>
            </a:lvl4pPr>
            <a:lvl5pPr>
              <a:defRPr sz="1000"/>
            </a:lvl5pPr>
          </a:lstStyle>
          <a:p>
            <a:pPr lvl="0"/>
            <a:r>
              <a:rPr lang="en-GB" dirty="0"/>
              <a:t>Name</a:t>
            </a:r>
          </a:p>
        </p:txBody>
      </p:sp>
      <p:sp>
        <p:nvSpPr>
          <p:cNvPr id="34" name="Text Placeholder 17">
            <a:extLst>
              <a:ext uri="{FF2B5EF4-FFF2-40B4-BE49-F238E27FC236}">
                <a16:creationId xmlns:a16="http://schemas.microsoft.com/office/drawing/2014/main" id="{BB3F26F0-30EC-7E57-DF6A-BDA0D510C1EE}"/>
              </a:ext>
            </a:extLst>
          </p:cNvPr>
          <p:cNvSpPr>
            <a:spLocks noGrp="1"/>
          </p:cNvSpPr>
          <p:nvPr>
            <p:ph type="body" sz="quarter" idx="23" hasCustomPrompt="1"/>
          </p:nvPr>
        </p:nvSpPr>
        <p:spPr>
          <a:xfrm>
            <a:off x="4486551" y="4406256"/>
            <a:ext cx="1486989" cy="196169"/>
          </a:xfrm>
        </p:spPr>
        <p:txBody>
          <a:bodyPr>
            <a:noAutofit/>
          </a:bodyPr>
          <a:lstStyle>
            <a:lvl1pPr marL="0" indent="0" algn="l">
              <a:buNone/>
              <a:defRPr sz="1000" i="1"/>
            </a:lvl1pPr>
            <a:lvl2pPr marL="457200" indent="0">
              <a:buNone/>
              <a:defRPr sz="1000"/>
            </a:lvl2pPr>
            <a:lvl3pPr>
              <a:defRPr sz="1000"/>
            </a:lvl3pPr>
            <a:lvl4pPr>
              <a:defRPr sz="1000"/>
            </a:lvl4pPr>
            <a:lvl5pPr>
              <a:defRPr sz="1000"/>
            </a:lvl5pPr>
          </a:lstStyle>
          <a:p>
            <a:pPr lvl="0"/>
            <a:r>
              <a:rPr lang="en-GB" dirty="0"/>
              <a:t>Title</a:t>
            </a:r>
          </a:p>
        </p:txBody>
      </p:sp>
      <p:sp>
        <p:nvSpPr>
          <p:cNvPr id="35" name="Text Placeholder 17">
            <a:extLst>
              <a:ext uri="{FF2B5EF4-FFF2-40B4-BE49-F238E27FC236}">
                <a16:creationId xmlns:a16="http://schemas.microsoft.com/office/drawing/2014/main" id="{360C95B9-7E34-C1DF-6E2E-7312F6AA676C}"/>
              </a:ext>
            </a:extLst>
          </p:cNvPr>
          <p:cNvSpPr>
            <a:spLocks noGrp="1"/>
          </p:cNvSpPr>
          <p:nvPr>
            <p:ph type="body" sz="quarter" idx="24" hasCustomPrompt="1"/>
          </p:nvPr>
        </p:nvSpPr>
        <p:spPr>
          <a:xfrm>
            <a:off x="4486550" y="4693639"/>
            <a:ext cx="1486989" cy="653369"/>
          </a:xfrm>
        </p:spPr>
        <p:txBody>
          <a:bodyPr>
            <a:noAutofit/>
          </a:bodyPr>
          <a:lstStyle>
            <a:lvl1pPr marL="0" indent="0" algn="l">
              <a:buNone/>
              <a:defRPr sz="1000" i="1"/>
            </a:lvl1pPr>
            <a:lvl2pPr marL="457200" indent="0">
              <a:buNone/>
              <a:defRPr sz="1000"/>
            </a:lvl2pPr>
            <a:lvl3pPr>
              <a:defRPr sz="1000"/>
            </a:lvl3pPr>
            <a:lvl4pPr>
              <a:defRPr sz="1000"/>
            </a:lvl4pPr>
            <a:lvl5pPr>
              <a:defRPr sz="1000"/>
            </a:lvl5pPr>
          </a:lstStyle>
          <a:p>
            <a:pPr lvl="0"/>
            <a:r>
              <a:rPr lang="en-GB" dirty="0"/>
              <a:t>Contact Details</a:t>
            </a:r>
          </a:p>
        </p:txBody>
      </p:sp>
      <p:sp>
        <p:nvSpPr>
          <p:cNvPr id="36" name="Text Placeholder 17">
            <a:extLst>
              <a:ext uri="{FF2B5EF4-FFF2-40B4-BE49-F238E27FC236}">
                <a16:creationId xmlns:a16="http://schemas.microsoft.com/office/drawing/2014/main" id="{9D72AAFC-23C2-AE99-3DC0-D2B326AA2A11}"/>
              </a:ext>
            </a:extLst>
          </p:cNvPr>
          <p:cNvSpPr>
            <a:spLocks noGrp="1"/>
          </p:cNvSpPr>
          <p:nvPr>
            <p:ph type="body" sz="quarter" idx="25" hasCustomPrompt="1"/>
          </p:nvPr>
        </p:nvSpPr>
        <p:spPr>
          <a:xfrm>
            <a:off x="6279972" y="4197250"/>
            <a:ext cx="1486989" cy="196169"/>
          </a:xfrm>
        </p:spPr>
        <p:txBody>
          <a:bodyPr>
            <a:noAutofit/>
          </a:bodyPr>
          <a:lstStyle>
            <a:lvl1pPr marL="0" indent="0" algn="l">
              <a:buNone/>
              <a:defRPr sz="1000" i="0"/>
            </a:lvl1pPr>
            <a:lvl2pPr marL="457200" indent="0">
              <a:buNone/>
              <a:defRPr sz="1000"/>
            </a:lvl2pPr>
            <a:lvl3pPr>
              <a:defRPr sz="1000"/>
            </a:lvl3pPr>
            <a:lvl4pPr>
              <a:defRPr sz="1000"/>
            </a:lvl4pPr>
            <a:lvl5pPr>
              <a:defRPr sz="1000"/>
            </a:lvl5pPr>
          </a:lstStyle>
          <a:p>
            <a:pPr lvl="0"/>
            <a:r>
              <a:rPr lang="en-GB" dirty="0"/>
              <a:t>Name</a:t>
            </a:r>
          </a:p>
        </p:txBody>
      </p:sp>
      <p:sp>
        <p:nvSpPr>
          <p:cNvPr id="37" name="Text Placeholder 17">
            <a:extLst>
              <a:ext uri="{FF2B5EF4-FFF2-40B4-BE49-F238E27FC236}">
                <a16:creationId xmlns:a16="http://schemas.microsoft.com/office/drawing/2014/main" id="{6F8EA87B-AE28-0931-AC28-C7D8E2529941}"/>
              </a:ext>
            </a:extLst>
          </p:cNvPr>
          <p:cNvSpPr>
            <a:spLocks noGrp="1"/>
          </p:cNvSpPr>
          <p:nvPr>
            <p:ph type="body" sz="quarter" idx="26" hasCustomPrompt="1"/>
          </p:nvPr>
        </p:nvSpPr>
        <p:spPr>
          <a:xfrm>
            <a:off x="6279971" y="4406256"/>
            <a:ext cx="1486989" cy="196169"/>
          </a:xfrm>
        </p:spPr>
        <p:txBody>
          <a:bodyPr>
            <a:noAutofit/>
          </a:bodyPr>
          <a:lstStyle>
            <a:lvl1pPr marL="0" indent="0" algn="l">
              <a:buNone/>
              <a:defRPr sz="1000" i="1"/>
            </a:lvl1pPr>
            <a:lvl2pPr marL="457200" indent="0">
              <a:buNone/>
              <a:defRPr sz="1000"/>
            </a:lvl2pPr>
            <a:lvl3pPr>
              <a:defRPr sz="1000"/>
            </a:lvl3pPr>
            <a:lvl4pPr>
              <a:defRPr sz="1000"/>
            </a:lvl4pPr>
            <a:lvl5pPr>
              <a:defRPr sz="1000"/>
            </a:lvl5pPr>
          </a:lstStyle>
          <a:p>
            <a:pPr lvl="0"/>
            <a:r>
              <a:rPr lang="en-GB" dirty="0"/>
              <a:t>Title</a:t>
            </a:r>
          </a:p>
        </p:txBody>
      </p:sp>
      <p:sp>
        <p:nvSpPr>
          <p:cNvPr id="38" name="Text Placeholder 17">
            <a:extLst>
              <a:ext uri="{FF2B5EF4-FFF2-40B4-BE49-F238E27FC236}">
                <a16:creationId xmlns:a16="http://schemas.microsoft.com/office/drawing/2014/main" id="{33D7ABC0-6339-7A7C-F3C5-3BEB24A3B1A8}"/>
              </a:ext>
            </a:extLst>
          </p:cNvPr>
          <p:cNvSpPr>
            <a:spLocks noGrp="1"/>
          </p:cNvSpPr>
          <p:nvPr>
            <p:ph type="body" sz="quarter" idx="27" hasCustomPrompt="1"/>
          </p:nvPr>
        </p:nvSpPr>
        <p:spPr>
          <a:xfrm>
            <a:off x="6279970" y="4693639"/>
            <a:ext cx="1486989" cy="653369"/>
          </a:xfrm>
        </p:spPr>
        <p:txBody>
          <a:bodyPr>
            <a:noAutofit/>
          </a:bodyPr>
          <a:lstStyle>
            <a:lvl1pPr marL="0" indent="0" algn="l">
              <a:buNone/>
              <a:defRPr sz="1000" i="1"/>
            </a:lvl1pPr>
            <a:lvl2pPr marL="457200" indent="0">
              <a:buNone/>
              <a:defRPr sz="1000"/>
            </a:lvl2pPr>
            <a:lvl3pPr>
              <a:defRPr sz="1000"/>
            </a:lvl3pPr>
            <a:lvl4pPr>
              <a:defRPr sz="1000"/>
            </a:lvl4pPr>
            <a:lvl5pPr>
              <a:defRPr sz="1000"/>
            </a:lvl5pPr>
          </a:lstStyle>
          <a:p>
            <a:pPr lvl="0"/>
            <a:r>
              <a:rPr lang="en-GB" dirty="0"/>
              <a:t>Contact Details</a:t>
            </a:r>
          </a:p>
        </p:txBody>
      </p:sp>
      <p:sp>
        <p:nvSpPr>
          <p:cNvPr id="39" name="Text Placeholder 17">
            <a:extLst>
              <a:ext uri="{FF2B5EF4-FFF2-40B4-BE49-F238E27FC236}">
                <a16:creationId xmlns:a16="http://schemas.microsoft.com/office/drawing/2014/main" id="{6FEB787F-A3CC-3020-03E7-264B41A760C7}"/>
              </a:ext>
            </a:extLst>
          </p:cNvPr>
          <p:cNvSpPr>
            <a:spLocks noGrp="1"/>
          </p:cNvSpPr>
          <p:nvPr>
            <p:ph type="body" sz="quarter" idx="28" hasCustomPrompt="1"/>
          </p:nvPr>
        </p:nvSpPr>
        <p:spPr>
          <a:xfrm>
            <a:off x="8076111" y="4197250"/>
            <a:ext cx="1486989" cy="196169"/>
          </a:xfrm>
        </p:spPr>
        <p:txBody>
          <a:bodyPr>
            <a:noAutofit/>
          </a:bodyPr>
          <a:lstStyle>
            <a:lvl1pPr marL="0" indent="0" algn="l">
              <a:buNone/>
              <a:defRPr sz="1000" i="0"/>
            </a:lvl1pPr>
            <a:lvl2pPr marL="457200" indent="0">
              <a:buNone/>
              <a:defRPr sz="1000"/>
            </a:lvl2pPr>
            <a:lvl3pPr>
              <a:defRPr sz="1000"/>
            </a:lvl3pPr>
            <a:lvl4pPr>
              <a:defRPr sz="1000"/>
            </a:lvl4pPr>
            <a:lvl5pPr>
              <a:defRPr sz="1000"/>
            </a:lvl5pPr>
          </a:lstStyle>
          <a:p>
            <a:pPr lvl="0"/>
            <a:r>
              <a:rPr lang="en-GB" dirty="0"/>
              <a:t>Name</a:t>
            </a:r>
          </a:p>
        </p:txBody>
      </p:sp>
      <p:sp>
        <p:nvSpPr>
          <p:cNvPr id="40" name="Text Placeholder 17">
            <a:extLst>
              <a:ext uri="{FF2B5EF4-FFF2-40B4-BE49-F238E27FC236}">
                <a16:creationId xmlns:a16="http://schemas.microsoft.com/office/drawing/2014/main" id="{814F84A0-9EAA-FC2A-57F9-A062974396C5}"/>
              </a:ext>
            </a:extLst>
          </p:cNvPr>
          <p:cNvSpPr>
            <a:spLocks noGrp="1"/>
          </p:cNvSpPr>
          <p:nvPr>
            <p:ph type="body" sz="quarter" idx="29" hasCustomPrompt="1"/>
          </p:nvPr>
        </p:nvSpPr>
        <p:spPr>
          <a:xfrm>
            <a:off x="8076110" y="4406256"/>
            <a:ext cx="1486989" cy="196169"/>
          </a:xfrm>
        </p:spPr>
        <p:txBody>
          <a:bodyPr>
            <a:noAutofit/>
          </a:bodyPr>
          <a:lstStyle>
            <a:lvl1pPr marL="0" indent="0" algn="l">
              <a:buNone/>
              <a:defRPr sz="1000" i="1"/>
            </a:lvl1pPr>
            <a:lvl2pPr marL="457200" indent="0">
              <a:buNone/>
              <a:defRPr sz="1000"/>
            </a:lvl2pPr>
            <a:lvl3pPr>
              <a:defRPr sz="1000"/>
            </a:lvl3pPr>
            <a:lvl4pPr>
              <a:defRPr sz="1000"/>
            </a:lvl4pPr>
            <a:lvl5pPr>
              <a:defRPr sz="1000"/>
            </a:lvl5pPr>
          </a:lstStyle>
          <a:p>
            <a:pPr lvl="0"/>
            <a:r>
              <a:rPr lang="en-GB" dirty="0"/>
              <a:t>Title</a:t>
            </a:r>
          </a:p>
        </p:txBody>
      </p:sp>
      <p:sp>
        <p:nvSpPr>
          <p:cNvPr id="41" name="Text Placeholder 17">
            <a:extLst>
              <a:ext uri="{FF2B5EF4-FFF2-40B4-BE49-F238E27FC236}">
                <a16:creationId xmlns:a16="http://schemas.microsoft.com/office/drawing/2014/main" id="{DE90FF08-0B14-C06A-4893-EC1FC548C650}"/>
              </a:ext>
            </a:extLst>
          </p:cNvPr>
          <p:cNvSpPr>
            <a:spLocks noGrp="1"/>
          </p:cNvSpPr>
          <p:nvPr>
            <p:ph type="body" sz="quarter" idx="30" hasCustomPrompt="1"/>
          </p:nvPr>
        </p:nvSpPr>
        <p:spPr>
          <a:xfrm>
            <a:off x="8076109" y="4693639"/>
            <a:ext cx="1486989" cy="653369"/>
          </a:xfrm>
        </p:spPr>
        <p:txBody>
          <a:bodyPr>
            <a:noAutofit/>
          </a:bodyPr>
          <a:lstStyle>
            <a:lvl1pPr marL="0" indent="0" algn="l">
              <a:buNone/>
              <a:defRPr sz="1000" i="1"/>
            </a:lvl1pPr>
            <a:lvl2pPr marL="457200" indent="0">
              <a:buNone/>
              <a:defRPr sz="1000"/>
            </a:lvl2pPr>
            <a:lvl3pPr>
              <a:defRPr sz="1000"/>
            </a:lvl3pPr>
            <a:lvl4pPr>
              <a:defRPr sz="1000"/>
            </a:lvl4pPr>
            <a:lvl5pPr>
              <a:defRPr sz="1000"/>
            </a:lvl5pPr>
          </a:lstStyle>
          <a:p>
            <a:pPr lvl="0"/>
            <a:r>
              <a:rPr lang="en-GB" dirty="0"/>
              <a:t>Contact Details</a:t>
            </a:r>
          </a:p>
        </p:txBody>
      </p:sp>
      <p:sp>
        <p:nvSpPr>
          <p:cNvPr id="42" name="Text Placeholder 17">
            <a:extLst>
              <a:ext uri="{FF2B5EF4-FFF2-40B4-BE49-F238E27FC236}">
                <a16:creationId xmlns:a16="http://schemas.microsoft.com/office/drawing/2014/main" id="{C792E905-CCF9-595F-D987-2E977C218584}"/>
              </a:ext>
            </a:extLst>
          </p:cNvPr>
          <p:cNvSpPr>
            <a:spLocks noGrp="1"/>
          </p:cNvSpPr>
          <p:nvPr>
            <p:ph type="body" sz="quarter" idx="31" hasCustomPrompt="1"/>
          </p:nvPr>
        </p:nvSpPr>
        <p:spPr>
          <a:xfrm>
            <a:off x="9879876" y="4184187"/>
            <a:ext cx="1486989" cy="196169"/>
          </a:xfrm>
        </p:spPr>
        <p:txBody>
          <a:bodyPr>
            <a:noAutofit/>
          </a:bodyPr>
          <a:lstStyle>
            <a:lvl1pPr marL="0" indent="0" algn="l">
              <a:buNone/>
              <a:defRPr sz="1000" i="0"/>
            </a:lvl1pPr>
            <a:lvl2pPr marL="457200" indent="0">
              <a:buNone/>
              <a:defRPr sz="1000"/>
            </a:lvl2pPr>
            <a:lvl3pPr>
              <a:defRPr sz="1000"/>
            </a:lvl3pPr>
            <a:lvl4pPr>
              <a:defRPr sz="1000"/>
            </a:lvl4pPr>
            <a:lvl5pPr>
              <a:defRPr sz="1000"/>
            </a:lvl5pPr>
          </a:lstStyle>
          <a:p>
            <a:pPr lvl="0"/>
            <a:r>
              <a:rPr lang="en-GB" dirty="0"/>
              <a:t>Name</a:t>
            </a:r>
          </a:p>
        </p:txBody>
      </p:sp>
      <p:sp>
        <p:nvSpPr>
          <p:cNvPr id="43" name="Text Placeholder 17">
            <a:extLst>
              <a:ext uri="{FF2B5EF4-FFF2-40B4-BE49-F238E27FC236}">
                <a16:creationId xmlns:a16="http://schemas.microsoft.com/office/drawing/2014/main" id="{5B5BED72-1C12-C36B-BDDE-7BFA74BC30FF}"/>
              </a:ext>
            </a:extLst>
          </p:cNvPr>
          <p:cNvSpPr>
            <a:spLocks noGrp="1"/>
          </p:cNvSpPr>
          <p:nvPr>
            <p:ph type="body" sz="quarter" idx="32" hasCustomPrompt="1"/>
          </p:nvPr>
        </p:nvSpPr>
        <p:spPr>
          <a:xfrm>
            <a:off x="9879875" y="4393193"/>
            <a:ext cx="1486989" cy="196169"/>
          </a:xfrm>
        </p:spPr>
        <p:txBody>
          <a:bodyPr>
            <a:noAutofit/>
          </a:bodyPr>
          <a:lstStyle>
            <a:lvl1pPr marL="0" indent="0" algn="l">
              <a:buNone/>
              <a:defRPr sz="1000" i="1"/>
            </a:lvl1pPr>
            <a:lvl2pPr marL="457200" indent="0">
              <a:buNone/>
              <a:defRPr sz="1000"/>
            </a:lvl2pPr>
            <a:lvl3pPr>
              <a:defRPr sz="1000"/>
            </a:lvl3pPr>
            <a:lvl4pPr>
              <a:defRPr sz="1000"/>
            </a:lvl4pPr>
            <a:lvl5pPr>
              <a:defRPr sz="1000"/>
            </a:lvl5pPr>
          </a:lstStyle>
          <a:p>
            <a:pPr lvl="0"/>
            <a:r>
              <a:rPr lang="en-GB" dirty="0"/>
              <a:t>Title</a:t>
            </a:r>
          </a:p>
        </p:txBody>
      </p:sp>
      <p:sp>
        <p:nvSpPr>
          <p:cNvPr id="44" name="Text Placeholder 17">
            <a:extLst>
              <a:ext uri="{FF2B5EF4-FFF2-40B4-BE49-F238E27FC236}">
                <a16:creationId xmlns:a16="http://schemas.microsoft.com/office/drawing/2014/main" id="{E8781925-6BA1-308D-AC5D-C4347A558B3D}"/>
              </a:ext>
            </a:extLst>
          </p:cNvPr>
          <p:cNvSpPr>
            <a:spLocks noGrp="1"/>
          </p:cNvSpPr>
          <p:nvPr>
            <p:ph type="body" sz="quarter" idx="33" hasCustomPrompt="1"/>
          </p:nvPr>
        </p:nvSpPr>
        <p:spPr>
          <a:xfrm>
            <a:off x="9879874" y="4680576"/>
            <a:ext cx="1486989" cy="653369"/>
          </a:xfrm>
        </p:spPr>
        <p:txBody>
          <a:bodyPr>
            <a:noAutofit/>
          </a:bodyPr>
          <a:lstStyle>
            <a:lvl1pPr marL="0" indent="0" algn="l">
              <a:buNone/>
              <a:defRPr sz="1000" i="1"/>
            </a:lvl1pPr>
            <a:lvl2pPr marL="457200" indent="0">
              <a:buNone/>
              <a:defRPr sz="1000"/>
            </a:lvl2pPr>
            <a:lvl3pPr>
              <a:defRPr sz="1000"/>
            </a:lvl3pPr>
            <a:lvl4pPr>
              <a:defRPr sz="1000"/>
            </a:lvl4pPr>
            <a:lvl5pPr>
              <a:defRPr sz="1000"/>
            </a:lvl5pPr>
          </a:lstStyle>
          <a:p>
            <a:pPr lvl="0"/>
            <a:r>
              <a:rPr lang="en-GB" dirty="0"/>
              <a:t>Contact Details</a:t>
            </a:r>
          </a:p>
        </p:txBody>
      </p:sp>
    </p:spTree>
    <p:extLst>
      <p:ext uri="{BB962C8B-B14F-4D97-AF65-F5344CB8AC3E}">
        <p14:creationId xmlns:p14="http://schemas.microsoft.com/office/powerpoint/2010/main" val="3743150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eal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31DBF6-6D03-4A1F-CB20-7BF11A41F95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209550" cy="6969760"/>
          </a:xfrm>
          <a:prstGeom prst="rect">
            <a:avLst/>
          </a:prstGeom>
        </p:spPr>
      </p:pic>
      <p:sp>
        <p:nvSpPr>
          <p:cNvPr id="7" name="Text Placeholder 17">
            <a:extLst>
              <a:ext uri="{FF2B5EF4-FFF2-40B4-BE49-F238E27FC236}">
                <a16:creationId xmlns:a16="http://schemas.microsoft.com/office/drawing/2014/main" id="{C4746C7B-438F-8CA7-D98E-A2DBD3B6687B}"/>
              </a:ext>
            </a:extLst>
          </p:cNvPr>
          <p:cNvSpPr>
            <a:spLocks noGrp="1"/>
          </p:cNvSpPr>
          <p:nvPr>
            <p:ph type="body" sz="quarter" idx="18" hasCustomPrompt="1"/>
          </p:nvPr>
        </p:nvSpPr>
        <p:spPr>
          <a:xfrm>
            <a:off x="838202" y="3709352"/>
            <a:ext cx="2923572" cy="2234247"/>
          </a:xfrm>
        </p:spPr>
        <p:txBody>
          <a:bodyPr>
            <a:noAutofit/>
          </a:bodyPr>
          <a:lstStyle>
            <a:lvl1pPr marL="0" indent="0" algn="l">
              <a:buNone/>
              <a:defRPr sz="1000" i="1"/>
            </a:lvl1pPr>
            <a:lvl2pPr marL="457200" indent="0">
              <a:buNone/>
              <a:defRPr sz="1000"/>
            </a:lvl2pPr>
            <a:lvl3pPr>
              <a:defRPr sz="1000"/>
            </a:lvl3pPr>
            <a:lvl4pPr>
              <a:defRPr sz="1000"/>
            </a:lvl4pPr>
            <a:lvl5pPr>
              <a:defRPr sz="1000"/>
            </a:lvl5pPr>
          </a:lstStyle>
          <a:p>
            <a:pPr lvl="0"/>
            <a:r>
              <a:rPr lang="en-GB" dirty="0"/>
              <a:t>Details</a:t>
            </a:r>
          </a:p>
        </p:txBody>
      </p:sp>
      <p:sp>
        <p:nvSpPr>
          <p:cNvPr id="8" name="Title 1">
            <a:extLst>
              <a:ext uri="{FF2B5EF4-FFF2-40B4-BE49-F238E27FC236}">
                <a16:creationId xmlns:a16="http://schemas.microsoft.com/office/drawing/2014/main" id="{41CA7172-BD83-3D02-5D18-772EDBAA99B7}"/>
              </a:ext>
            </a:extLst>
          </p:cNvPr>
          <p:cNvSpPr>
            <a:spLocks noGrp="1"/>
          </p:cNvSpPr>
          <p:nvPr>
            <p:ph type="title" hasCustomPrompt="1"/>
          </p:nvPr>
        </p:nvSpPr>
        <p:spPr>
          <a:xfrm>
            <a:off x="838200" y="365125"/>
            <a:ext cx="10515600" cy="1325563"/>
          </a:xfrm>
        </p:spPr>
        <p:txBody>
          <a:bodyPr/>
          <a:lstStyle>
            <a:lvl1pPr>
              <a:defRPr>
                <a:latin typeface="Didot" panose="02000503000000020003" pitchFamily="2" charset="-79"/>
                <a:cs typeface="Didot" panose="02000503000000020003" pitchFamily="2" charset="-79"/>
              </a:defRPr>
            </a:lvl1pPr>
          </a:lstStyle>
          <a:p>
            <a:r>
              <a:rPr lang="en-GB" dirty="0"/>
              <a:t>Deals</a:t>
            </a:r>
            <a:endParaRPr lang="en-US" dirty="0"/>
          </a:p>
        </p:txBody>
      </p:sp>
      <p:sp>
        <p:nvSpPr>
          <p:cNvPr id="9" name="Text Placeholder 17">
            <a:extLst>
              <a:ext uri="{FF2B5EF4-FFF2-40B4-BE49-F238E27FC236}">
                <a16:creationId xmlns:a16="http://schemas.microsoft.com/office/drawing/2014/main" id="{1278BF35-40FC-CCBA-EA1E-58173B8E7FFF}"/>
              </a:ext>
            </a:extLst>
          </p:cNvPr>
          <p:cNvSpPr>
            <a:spLocks noGrp="1"/>
          </p:cNvSpPr>
          <p:nvPr>
            <p:ph type="body" sz="quarter" idx="19" hasCustomPrompt="1"/>
          </p:nvPr>
        </p:nvSpPr>
        <p:spPr>
          <a:xfrm>
            <a:off x="4634215" y="3429000"/>
            <a:ext cx="2923572" cy="196169"/>
          </a:xfrm>
        </p:spPr>
        <p:txBody>
          <a:bodyPr>
            <a:noAutofit/>
          </a:bodyPr>
          <a:lstStyle>
            <a:lvl1pPr marL="0" indent="0" algn="l">
              <a:buNone/>
              <a:defRPr sz="1200" i="0"/>
            </a:lvl1pPr>
            <a:lvl2pPr marL="457200" indent="0">
              <a:buNone/>
              <a:defRPr sz="1000"/>
            </a:lvl2pPr>
            <a:lvl3pPr>
              <a:defRPr sz="1000"/>
            </a:lvl3pPr>
            <a:lvl4pPr>
              <a:defRPr sz="1000"/>
            </a:lvl4pPr>
            <a:lvl5pPr>
              <a:defRPr sz="1000"/>
            </a:lvl5pPr>
          </a:lstStyle>
          <a:p>
            <a:pPr lvl="0"/>
            <a:r>
              <a:rPr lang="en-GB" dirty="0"/>
              <a:t>Client Name</a:t>
            </a:r>
          </a:p>
        </p:txBody>
      </p:sp>
      <p:sp>
        <p:nvSpPr>
          <p:cNvPr id="10" name="Text Placeholder 17">
            <a:extLst>
              <a:ext uri="{FF2B5EF4-FFF2-40B4-BE49-F238E27FC236}">
                <a16:creationId xmlns:a16="http://schemas.microsoft.com/office/drawing/2014/main" id="{140E06C5-BC49-3522-33E2-54B46FB9726C}"/>
              </a:ext>
            </a:extLst>
          </p:cNvPr>
          <p:cNvSpPr>
            <a:spLocks noGrp="1"/>
          </p:cNvSpPr>
          <p:nvPr>
            <p:ph type="body" sz="quarter" idx="20" hasCustomPrompt="1"/>
          </p:nvPr>
        </p:nvSpPr>
        <p:spPr>
          <a:xfrm>
            <a:off x="4634215" y="3709352"/>
            <a:ext cx="2923572" cy="2234247"/>
          </a:xfrm>
        </p:spPr>
        <p:txBody>
          <a:bodyPr>
            <a:noAutofit/>
          </a:bodyPr>
          <a:lstStyle>
            <a:lvl1pPr marL="0" indent="0" algn="l">
              <a:buNone/>
              <a:defRPr sz="1000" i="1"/>
            </a:lvl1pPr>
            <a:lvl2pPr marL="457200" indent="0">
              <a:buNone/>
              <a:defRPr sz="1000"/>
            </a:lvl2pPr>
            <a:lvl3pPr>
              <a:defRPr sz="1000"/>
            </a:lvl3pPr>
            <a:lvl4pPr>
              <a:defRPr sz="1000"/>
            </a:lvl4pPr>
            <a:lvl5pPr>
              <a:defRPr sz="1000"/>
            </a:lvl5pPr>
          </a:lstStyle>
          <a:p>
            <a:pPr lvl="0"/>
            <a:r>
              <a:rPr lang="en-GB" dirty="0"/>
              <a:t>Details</a:t>
            </a:r>
          </a:p>
        </p:txBody>
      </p:sp>
      <p:sp>
        <p:nvSpPr>
          <p:cNvPr id="11" name="Text Placeholder 17">
            <a:extLst>
              <a:ext uri="{FF2B5EF4-FFF2-40B4-BE49-F238E27FC236}">
                <a16:creationId xmlns:a16="http://schemas.microsoft.com/office/drawing/2014/main" id="{BF5951BC-AF35-1689-9487-6D540DDC42DB}"/>
              </a:ext>
            </a:extLst>
          </p:cNvPr>
          <p:cNvSpPr>
            <a:spLocks noGrp="1"/>
          </p:cNvSpPr>
          <p:nvPr>
            <p:ph type="body" sz="quarter" idx="21" hasCustomPrompt="1"/>
          </p:nvPr>
        </p:nvSpPr>
        <p:spPr>
          <a:xfrm>
            <a:off x="8430234" y="3429000"/>
            <a:ext cx="2923572" cy="196169"/>
          </a:xfrm>
        </p:spPr>
        <p:txBody>
          <a:bodyPr>
            <a:noAutofit/>
          </a:bodyPr>
          <a:lstStyle>
            <a:lvl1pPr marL="0" indent="0" algn="l">
              <a:buNone/>
              <a:defRPr sz="1200" i="0"/>
            </a:lvl1pPr>
            <a:lvl2pPr marL="457200" indent="0">
              <a:buNone/>
              <a:defRPr sz="1000"/>
            </a:lvl2pPr>
            <a:lvl3pPr>
              <a:defRPr sz="1000"/>
            </a:lvl3pPr>
            <a:lvl4pPr>
              <a:defRPr sz="1000"/>
            </a:lvl4pPr>
            <a:lvl5pPr>
              <a:defRPr sz="1000"/>
            </a:lvl5pPr>
          </a:lstStyle>
          <a:p>
            <a:pPr lvl="0"/>
            <a:r>
              <a:rPr lang="en-GB" dirty="0"/>
              <a:t>Client Name</a:t>
            </a:r>
          </a:p>
        </p:txBody>
      </p:sp>
      <p:sp>
        <p:nvSpPr>
          <p:cNvPr id="12" name="Text Placeholder 17">
            <a:extLst>
              <a:ext uri="{FF2B5EF4-FFF2-40B4-BE49-F238E27FC236}">
                <a16:creationId xmlns:a16="http://schemas.microsoft.com/office/drawing/2014/main" id="{74F84E4F-E3F3-21E3-EF2C-2E4F8F346F96}"/>
              </a:ext>
            </a:extLst>
          </p:cNvPr>
          <p:cNvSpPr>
            <a:spLocks noGrp="1"/>
          </p:cNvSpPr>
          <p:nvPr>
            <p:ph type="body" sz="quarter" idx="22" hasCustomPrompt="1"/>
          </p:nvPr>
        </p:nvSpPr>
        <p:spPr>
          <a:xfrm>
            <a:off x="8430232" y="3709352"/>
            <a:ext cx="2923572" cy="2234247"/>
          </a:xfrm>
        </p:spPr>
        <p:txBody>
          <a:bodyPr>
            <a:noAutofit/>
          </a:bodyPr>
          <a:lstStyle>
            <a:lvl1pPr marL="0" indent="0" algn="l">
              <a:buNone/>
              <a:defRPr sz="1000" i="1"/>
            </a:lvl1pPr>
            <a:lvl2pPr marL="457200" indent="0">
              <a:buNone/>
              <a:defRPr sz="1000"/>
            </a:lvl2pPr>
            <a:lvl3pPr>
              <a:defRPr sz="1000"/>
            </a:lvl3pPr>
            <a:lvl4pPr>
              <a:defRPr sz="1000"/>
            </a:lvl4pPr>
            <a:lvl5pPr>
              <a:defRPr sz="1000"/>
            </a:lvl5pPr>
          </a:lstStyle>
          <a:p>
            <a:pPr lvl="0"/>
            <a:r>
              <a:rPr lang="en-GB" dirty="0"/>
              <a:t>Details</a:t>
            </a:r>
          </a:p>
        </p:txBody>
      </p:sp>
      <p:sp>
        <p:nvSpPr>
          <p:cNvPr id="22" name="Text Placeholder 17">
            <a:extLst>
              <a:ext uri="{FF2B5EF4-FFF2-40B4-BE49-F238E27FC236}">
                <a16:creationId xmlns:a16="http://schemas.microsoft.com/office/drawing/2014/main" id="{F068B7B6-4F15-1582-9A93-FED3D9F4D401}"/>
              </a:ext>
            </a:extLst>
          </p:cNvPr>
          <p:cNvSpPr>
            <a:spLocks noGrp="1"/>
          </p:cNvSpPr>
          <p:nvPr>
            <p:ph type="body" sz="quarter" idx="25" hasCustomPrompt="1"/>
          </p:nvPr>
        </p:nvSpPr>
        <p:spPr>
          <a:xfrm>
            <a:off x="838200" y="3427686"/>
            <a:ext cx="2923572" cy="196169"/>
          </a:xfrm>
        </p:spPr>
        <p:txBody>
          <a:bodyPr>
            <a:noAutofit/>
          </a:bodyPr>
          <a:lstStyle>
            <a:lvl1pPr marL="0" indent="0" algn="l">
              <a:buNone/>
              <a:defRPr sz="1200" i="0"/>
            </a:lvl1pPr>
            <a:lvl2pPr marL="457200" indent="0">
              <a:buNone/>
              <a:defRPr sz="1000"/>
            </a:lvl2pPr>
            <a:lvl3pPr>
              <a:defRPr sz="1000"/>
            </a:lvl3pPr>
            <a:lvl4pPr>
              <a:defRPr sz="1000"/>
            </a:lvl4pPr>
            <a:lvl5pPr>
              <a:defRPr sz="1000"/>
            </a:lvl5pPr>
          </a:lstStyle>
          <a:p>
            <a:pPr lvl="0"/>
            <a:r>
              <a:rPr lang="en-GB" dirty="0"/>
              <a:t>Client Name</a:t>
            </a:r>
          </a:p>
        </p:txBody>
      </p:sp>
      <p:sp>
        <p:nvSpPr>
          <p:cNvPr id="24" name="Picture Placeholder 23">
            <a:extLst>
              <a:ext uri="{FF2B5EF4-FFF2-40B4-BE49-F238E27FC236}">
                <a16:creationId xmlns:a16="http://schemas.microsoft.com/office/drawing/2014/main" id="{C30AE2A0-01BE-AAA3-B092-DC68574C2F5B}"/>
              </a:ext>
            </a:extLst>
          </p:cNvPr>
          <p:cNvSpPr>
            <a:spLocks noGrp="1"/>
          </p:cNvSpPr>
          <p:nvPr>
            <p:ph type="pic" sz="quarter" idx="26" hasCustomPrompt="1"/>
          </p:nvPr>
        </p:nvSpPr>
        <p:spPr>
          <a:xfrm>
            <a:off x="838200" y="2797400"/>
            <a:ext cx="1511462" cy="509567"/>
          </a:xfrm>
          <a:pattFill prst="ltUpDiag">
            <a:fgClr>
              <a:schemeClr val="bg1">
                <a:lumMod val="95000"/>
              </a:schemeClr>
            </a:fgClr>
            <a:bgClr>
              <a:schemeClr val="bg1"/>
            </a:bgClr>
          </a:pattFill>
        </p:spPr>
        <p:txBody>
          <a:bodyPr>
            <a:normAutofit/>
          </a:bodyPr>
          <a:lstStyle>
            <a:lvl1pPr marL="0" indent="0">
              <a:buNone/>
              <a:defRPr sz="1050" i="1"/>
            </a:lvl1pPr>
          </a:lstStyle>
          <a:p>
            <a:r>
              <a:rPr lang="en-US" dirty="0"/>
              <a:t>Insert B&amp;W Client Logo</a:t>
            </a:r>
          </a:p>
        </p:txBody>
      </p:sp>
      <p:sp>
        <p:nvSpPr>
          <p:cNvPr id="25" name="Picture Placeholder 23">
            <a:extLst>
              <a:ext uri="{FF2B5EF4-FFF2-40B4-BE49-F238E27FC236}">
                <a16:creationId xmlns:a16="http://schemas.microsoft.com/office/drawing/2014/main" id="{1BB5A942-B12C-1BCA-4149-BFCFE906BE53}"/>
              </a:ext>
            </a:extLst>
          </p:cNvPr>
          <p:cNvSpPr>
            <a:spLocks noGrp="1"/>
          </p:cNvSpPr>
          <p:nvPr>
            <p:ph type="pic" sz="quarter" idx="27" hasCustomPrompt="1"/>
          </p:nvPr>
        </p:nvSpPr>
        <p:spPr>
          <a:xfrm>
            <a:off x="4633249" y="2797399"/>
            <a:ext cx="1511462" cy="509567"/>
          </a:xfrm>
          <a:pattFill prst="ltUpDiag">
            <a:fgClr>
              <a:schemeClr val="bg1">
                <a:lumMod val="95000"/>
              </a:schemeClr>
            </a:fgClr>
            <a:bgClr>
              <a:schemeClr val="bg1"/>
            </a:bgClr>
          </a:pattFill>
        </p:spPr>
        <p:txBody>
          <a:bodyPr>
            <a:normAutofit/>
          </a:bodyPr>
          <a:lstStyle>
            <a:lvl1pPr marL="0" indent="0">
              <a:buNone/>
              <a:defRPr sz="1050" i="1"/>
            </a:lvl1pPr>
          </a:lstStyle>
          <a:p>
            <a:r>
              <a:rPr lang="en-US" dirty="0"/>
              <a:t>Insert B&amp;W Client Logo</a:t>
            </a:r>
          </a:p>
        </p:txBody>
      </p:sp>
      <p:sp>
        <p:nvSpPr>
          <p:cNvPr id="26" name="Picture Placeholder 23">
            <a:extLst>
              <a:ext uri="{FF2B5EF4-FFF2-40B4-BE49-F238E27FC236}">
                <a16:creationId xmlns:a16="http://schemas.microsoft.com/office/drawing/2014/main" id="{C341B588-F0D6-0012-BB9A-9AB09088EB31}"/>
              </a:ext>
            </a:extLst>
          </p:cNvPr>
          <p:cNvSpPr>
            <a:spLocks noGrp="1"/>
          </p:cNvSpPr>
          <p:nvPr>
            <p:ph type="pic" sz="quarter" idx="28" hasCustomPrompt="1"/>
          </p:nvPr>
        </p:nvSpPr>
        <p:spPr>
          <a:xfrm>
            <a:off x="8441799" y="2797398"/>
            <a:ext cx="1511462" cy="509567"/>
          </a:xfrm>
          <a:pattFill prst="ltUpDiag">
            <a:fgClr>
              <a:schemeClr val="bg1">
                <a:lumMod val="95000"/>
              </a:schemeClr>
            </a:fgClr>
            <a:bgClr>
              <a:schemeClr val="bg1"/>
            </a:bgClr>
          </a:pattFill>
        </p:spPr>
        <p:txBody>
          <a:bodyPr>
            <a:normAutofit/>
          </a:bodyPr>
          <a:lstStyle>
            <a:lvl1pPr marL="0" indent="0">
              <a:buNone/>
              <a:defRPr sz="1050" i="1"/>
            </a:lvl1pPr>
          </a:lstStyle>
          <a:p>
            <a:r>
              <a:rPr lang="en-US" dirty="0"/>
              <a:t>Insert B&amp;W Client Logo</a:t>
            </a:r>
          </a:p>
        </p:txBody>
      </p:sp>
    </p:spTree>
    <p:extLst>
      <p:ext uri="{BB962C8B-B14F-4D97-AF65-F5344CB8AC3E}">
        <p14:creationId xmlns:p14="http://schemas.microsoft.com/office/powerpoint/2010/main" val="531506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4" name="Picture 3" descr="A blurry image of a purple and blue background&#10;&#10;Description automatically generated">
            <a:extLst>
              <a:ext uri="{FF2B5EF4-FFF2-40B4-BE49-F238E27FC236}">
                <a16:creationId xmlns:a16="http://schemas.microsoft.com/office/drawing/2014/main" id="{ADE00590-2668-3145-AE3B-69D33DCAFB3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A black and white logo&#10;&#10;Description automatically generated">
            <a:extLst>
              <a:ext uri="{FF2B5EF4-FFF2-40B4-BE49-F238E27FC236}">
                <a16:creationId xmlns:a16="http://schemas.microsoft.com/office/drawing/2014/main" id="{CE4F82B0-9EBC-E863-FF8F-A2FC44A3728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559014" y="756974"/>
            <a:ext cx="2911625" cy="1904946"/>
          </a:xfrm>
          <a:prstGeom prst="rect">
            <a:avLst/>
          </a:prstGeom>
        </p:spPr>
      </p:pic>
      <p:sp>
        <p:nvSpPr>
          <p:cNvPr id="2" name="Title 1">
            <a:extLst>
              <a:ext uri="{FF2B5EF4-FFF2-40B4-BE49-F238E27FC236}">
                <a16:creationId xmlns:a16="http://schemas.microsoft.com/office/drawing/2014/main" id="{18EB6018-2E42-11E0-8951-19D9D9180680}"/>
              </a:ext>
            </a:extLst>
          </p:cNvPr>
          <p:cNvSpPr>
            <a:spLocks noGrp="1"/>
          </p:cNvSpPr>
          <p:nvPr>
            <p:ph type="ctrTitle" idx="4294967295" hasCustomPrompt="1"/>
          </p:nvPr>
        </p:nvSpPr>
        <p:spPr>
          <a:xfrm>
            <a:off x="1069695" y="2267452"/>
            <a:ext cx="4787641" cy="1804215"/>
          </a:xfrm>
        </p:spPr>
        <p:txBody>
          <a:bodyPr anchor="b">
            <a:normAutofit/>
          </a:bodyPr>
          <a:lstStyle>
            <a:lvl1pPr algn="l">
              <a:defRPr sz="6000">
                <a:solidFill>
                  <a:schemeClr val="bg1"/>
                </a:solidFill>
                <a:latin typeface="Didot" panose="02000503000000020003" pitchFamily="2" charset="-79"/>
                <a:cs typeface="Didot" panose="02000503000000020003" pitchFamily="2" charset="-79"/>
              </a:defRPr>
            </a:lvl1pPr>
          </a:lstStyle>
          <a:p>
            <a:r>
              <a:rPr lang="en-GB"/>
              <a:t>Click to add Closing Text</a:t>
            </a:r>
            <a:endParaRPr lang="en-US" dirty="0"/>
          </a:p>
        </p:txBody>
      </p:sp>
      <p:sp>
        <p:nvSpPr>
          <p:cNvPr id="7" name="TextBox 6">
            <a:extLst>
              <a:ext uri="{FF2B5EF4-FFF2-40B4-BE49-F238E27FC236}">
                <a16:creationId xmlns:a16="http://schemas.microsoft.com/office/drawing/2014/main" id="{8EECF1FA-509F-53B1-D698-9F24019B0680}"/>
              </a:ext>
            </a:extLst>
          </p:cNvPr>
          <p:cNvSpPr txBox="1"/>
          <p:nvPr userDrawn="1"/>
        </p:nvSpPr>
        <p:spPr>
          <a:xfrm>
            <a:off x="9003323" y="4396154"/>
            <a:ext cx="2467316" cy="1723549"/>
          </a:xfrm>
          <a:prstGeom prst="rect">
            <a:avLst/>
          </a:prstGeom>
          <a:noFill/>
        </p:spPr>
        <p:txBody>
          <a:bodyPr wrap="square" rtlCol="0">
            <a:spAutoFit/>
          </a:bodyPr>
          <a:lstStyle/>
          <a:p>
            <a:pPr algn="r"/>
            <a:r>
              <a:rPr lang="en-GB" sz="1200" b="1" dirty="0">
                <a:solidFill>
                  <a:schemeClr val="bg1"/>
                </a:solidFill>
                <a:latin typeface="Helvetica" panose="020B0604020202020204" pitchFamily="34" charset="0"/>
                <a:cs typeface="Helvetica" panose="020B0604020202020204" pitchFamily="34" charset="0"/>
              </a:rPr>
              <a:t>Edinburgh</a:t>
            </a:r>
          </a:p>
          <a:p>
            <a:pPr algn="r"/>
            <a:r>
              <a:rPr lang="en-GB" sz="1200" dirty="0">
                <a:solidFill>
                  <a:schemeClr val="bg1"/>
                </a:solidFill>
                <a:latin typeface="Helvetica" panose="020B0604020202020204" pitchFamily="34" charset="0"/>
                <a:cs typeface="Helvetica" panose="020B0604020202020204" pitchFamily="34" charset="0"/>
              </a:rPr>
              <a:t>0131 247 1000</a:t>
            </a:r>
          </a:p>
          <a:p>
            <a:pPr algn="r"/>
            <a:endParaRPr lang="en-GB" sz="1200" dirty="0">
              <a:solidFill>
                <a:schemeClr val="bg1"/>
              </a:solidFill>
              <a:latin typeface="Helvetica" panose="020B0604020202020204" pitchFamily="34" charset="0"/>
              <a:cs typeface="Helvetica" panose="020B0604020202020204" pitchFamily="34" charset="0"/>
            </a:endParaRPr>
          </a:p>
          <a:p>
            <a:pPr algn="r"/>
            <a:r>
              <a:rPr lang="en-GB" sz="1200" b="1" dirty="0">
                <a:solidFill>
                  <a:schemeClr val="bg1"/>
                </a:solidFill>
                <a:latin typeface="Helvetica" panose="020B0604020202020204" pitchFamily="34" charset="0"/>
                <a:cs typeface="Helvetica" panose="020B0604020202020204" pitchFamily="34" charset="0"/>
              </a:rPr>
              <a:t>Glasgow</a:t>
            </a:r>
          </a:p>
          <a:p>
            <a:pPr algn="r"/>
            <a:r>
              <a:rPr lang="en-GB" sz="1200" dirty="0">
                <a:solidFill>
                  <a:schemeClr val="bg1"/>
                </a:solidFill>
                <a:latin typeface="Helvetica" panose="020B0604020202020204" pitchFamily="34" charset="0"/>
                <a:cs typeface="Helvetica" panose="020B0604020202020204" pitchFamily="34" charset="0"/>
              </a:rPr>
              <a:t>0141 303 1100</a:t>
            </a:r>
          </a:p>
          <a:p>
            <a:pPr algn="r"/>
            <a:endParaRPr lang="en-GB" sz="1200" dirty="0">
              <a:solidFill>
                <a:schemeClr val="bg1"/>
              </a:solidFill>
              <a:latin typeface="Helvetica" panose="020B0604020202020204" pitchFamily="34" charset="0"/>
              <a:cs typeface="Helvetica" panose="020B0604020202020204" pitchFamily="34" charset="0"/>
            </a:endParaRPr>
          </a:p>
          <a:p>
            <a:pPr algn="r">
              <a:spcAft>
                <a:spcPts val="900"/>
              </a:spcAft>
            </a:pPr>
            <a:r>
              <a:rPr lang="en-GB" sz="1200" dirty="0">
                <a:solidFill>
                  <a:schemeClr val="bg1"/>
                </a:solidFill>
                <a:latin typeface="Helvetica" panose="020B0604020202020204" pitchFamily="34" charset="0"/>
                <a:cs typeface="Helvetica" panose="020B0604020202020204" pitchFamily="34" charset="0"/>
              </a:rPr>
              <a:t>info@mfmac.com</a:t>
            </a:r>
          </a:p>
          <a:p>
            <a:pPr algn="r"/>
            <a:r>
              <a:rPr lang="en-GB" sz="1200" b="1" dirty="0">
                <a:solidFill>
                  <a:schemeClr val="bg1"/>
                </a:solidFill>
                <a:latin typeface="Helvetica" panose="020B0604020202020204" pitchFamily="34" charset="0"/>
                <a:cs typeface="Helvetica" panose="020B0604020202020204" pitchFamily="34" charset="0"/>
              </a:rPr>
              <a:t>www.mfmac.com</a:t>
            </a:r>
          </a:p>
        </p:txBody>
      </p:sp>
    </p:spTree>
    <p:extLst>
      <p:ext uri="{BB962C8B-B14F-4D97-AF65-F5344CB8AC3E}">
        <p14:creationId xmlns:p14="http://schemas.microsoft.com/office/powerpoint/2010/main" val="34719085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pyright Slide">
    <p:spTree>
      <p:nvGrpSpPr>
        <p:cNvPr id="1" name=""/>
        <p:cNvGrpSpPr/>
        <p:nvPr/>
      </p:nvGrpSpPr>
      <p:grpSpPr>
        <a:xfrm>
          <a:off x="0" y="0"/>
          <a:ext cx="0" cy="0"/>
          <a:chOff x="0" y="0"/>
          <a:chExt cx="0" cy="0"/>
        </a:xfrm>
      </p:grpSpPr>
      <p:pic>
        <p:nvPicPr>
          <p:cNvPr id="3" name="Picture 2" descr="A close-up of a building&#10;&#10;Description automatically generated">
            <a:extLst>
              <a:ext uri="{FF2B5EF4-FFF2-40B4-BE49-F238E27FC236}">
                <a16:creationId xmlns:a16="http://schemas.microsoft.com/office/drawing/2014/main" id="{59F6928F-BBBE-635D-F49F-36E7D03F63C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A black and white logo&#10;&#10;Description automatically generated">
            <a:extLst>
              <a:ext uri="{FF2B5EF4-FFF2-40B4-BE49-F238E27FC236}">
                <a16:creationId xmlns:a16="http://schemas.microsoft.com/office/drawing/2014/main" id="{CE4F82B0-9EBC-E863-FF8F-A2FC44A3728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559014" y="756974"/>
            <a:ext cx="2911625" cy="1904946"/>
          </a:xfrm>
          <a:prstGeom prst="rect">
            <a:avLst/>
          </a:prstGeom>
        </p:spPr>
      </p:pic>
      <p:pic>
        <p:nvPicPr>
          <p:cNvPr id="8" name="Picture 7">
            <a:extLst>
              <a:ext uri="{FF2B5EF4-FFF2-40B4-BE49-F238E27FC236}">
                <a16:creationId xmlns:a16="http://schemas.microsoft.com/office/drawing/2014/main" id="{EF40E88A-A287-521D-1AD7-EFC1A0AD7314}"/>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0017124" y="6121401"/>
            <a:ext cx="1384301" cy="378165"/>
          </a:xfrm>
          <a:prstGeom prst="rect">
            <a:avLst/>
          </a:prstGeom>
        </p:spPr>
      </p:pic>
      <p:sp>
        <p:nvSpPr>
          <p:cNvPr id="9" name="TextBox 8">
            <a:extLst>
              <a:ext uri="{FF2B5EF4-FFF2-40B4-BE49-F238E27FC236}">
                <a16:creationId xmlns:a16="http://schemas.microsoft.com/office/drawing/2014/main" id="{94B41423-C475-6245-9B35-7199D8E70E23}"/>
              </a:ext>
            </a:extLst>
          </p:cNvPr>
          <p:cNvSpPr txBox="1"/>
          <p:nvPr userDrawn="1"/>
        </p:nvSpPr>
        <p:spPr>
          <a:xfrm>
            <a:off x="2876824" y="3200400"/>
            <a:ext cx="6455613" cy="8002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bg1"/>
                </a:solidFill>
                <a:latin typeface="Roboto" panose="02000000000000000000" pitchFamily="2" charset="0"/>
                <a:ea typeface="Roboto" panose="02000000000000000000" pitchFamily="2" charset="0"/>
                <a:cs typeface="Roboto" panose="02000000000000000000" pitchFamily="2" charset="0"/>
              </a:rPr>
              <a:t>© Morton Fraser MacRoberts LLP 2023</a:t>
            </a:r>
          </a:p>
          <a:p>
            <a:endParaRPr lang="en-GB" dirty="0"/>
          </a:p>
        </p:txBody>
      </p:sp>
    </p:spTree>
    <p:extLst>
      <p:ext uri="{BB962C8B-B14F-4D97-AF65-F5344CB8AC3E}">
        <p14:creationId xmlns:p14="http://schemas.microsoft.com/office/powerpoint/2010/main" val="12707760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59920-9DD9-7B0F-AEB7-D2BB3E13C302}"/>
              </a:ext>
            </a:extLst>
          </p:cNvPr>
          <p:cNvSpPr>
            <a:spLocks noGrp="1"/>
          </p:cNvSpPr>
          <p:nvPr>
            <p:ph type="title" hasCustomPrompt="1"/>
          </p:nvPr>
        </p:nvSpPr>
        <p:spPr>
          <a:xfrm>
            <a:off x="831850" y="1081088"/>
            <a:ext cx="10515600" cy="2852737"/>
          </a:xfrm>
        </p:spPr>
        <p:txBody>
          <a:bodyPr anchor="b"/>
          <a:lstStyle>
            <a:lvl1pPr>
              <a:defRPr sz="6000"/>
            </a:lvl1pPr>
          </a:lstStyle>
          <a:p>
            <a:r>
              <a:rPr lang="en-GB" dirty="0"/>
              <a:t>Click to add section title</a:t>
            </a:r>
            <a:endParaRPr lang="en-US" dirty="0"/>
          </a:p>
        </p:txBody>
      </p:sp>
      <p:sp>
        <p:nvSpPr>
          <p:cNvPr id="3" name="Text Placeholder 2">
            <a:extLst>
              <a:ext uri="{FF2B5EF4-FFF2-40B4-BE49-F238E27FC236}">
                <a16:creationId xmlns:a16="http://schemas.microsoft.com/office/drawing/2014/main" id="{D3E03832-2C47-3E4E-0BCA-8353CA5D8B81}"/>
              </a:ext>
            </a:extLst>
          </p:cNvPr>
          <p:cNvSpPr>
            <a:spLocks noGrp="1"/>
          </p:cNvSpPr>
          <p:nvPr>
            <p:ph type="body" idx="1" hasCustomPrompt="1"/>
          </p:nvPr>
        </p:nvSpPr>
        <p:spPr>
          <a:xfrm>
            <a:off x="831850" y="396081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text</a:t>
            </a:r>
          </a:p>
        </p:txBody>
      </p:sp>
      <p:pic>
        <p:nvPicPr>
          <p:cNvPr id="4" name="Picture 3" descr="A blue and pink background&#10;&#10;Description automatically generated">
            <a:extLst>
              <a:ext uri="{FF2B5EF4-FFF2-40B4-BE49-F238E27FC236}">
                <a16:creationId xmlns:a16="http://schemas.microsoft.com/office/drawing/2014/main" id="{9D514FD1-6AB4-5523-E403-CB77667DD4B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758" y="-45998"/>
            <a:ext cx="209550" cy="6969760"/>
          </a:xfrm>
          <a:prstGeom prst="rect">
            <a:avLst/>
          </a:prstGeom>
        </p:spPr>
      </p:pic>
    </p:spTree>
    <p:extLst>
      <p:ext uri="{BB962C8B-B14F-4D97-AF65-F5344CB8AC3E}">
        <p14:creationId xmlns:p14="http://schemas.microsoft.com/office/powerpoint/2010/main" val="32357995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Buildings 1">
    <p:spTree>
      <p:nvGrpSpPr>
        <p:cNvPr id="1" name=""/>
        <p:cNvGrpSpPr/>
        <p:nvPr/>
      </p:nvGrpSpPr>
      <p:grpSpPr>
        <a:xfrm>
          <a:off x="0" y="0"/>
          <a:ext cx="0" cy="0"/>
          <a:chOff x="0" y="0"/>
          <a:chExt cx="0" cy="0"/>
        </a:xfrm>
      </p:grpSpPr>
      <p:pic>
        <p:nvPicPr>
          <p:cNvPr id="5" name="Picture 4" descr="A close-up of a glass wall&#10;&#10;Description automatically generated">
            <a:extLst>
              <a:ext uri="{FF2B5EF4-FFF2-40B4-BE49-F238E27FC236}">
                <a16:creationId xmlns:a16="http://schemas.microsoft.com/office/drawing/2014/main" id="{41221B09-F563-2D47-861A-EB8B5141806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E859920-9DD9-7B0F-AEB7-D2BB3E13C302}"/>
              </a:ext>
            </a:extLst>
          </p:cNvPr>
          <p:cNvSpPr>
            <a:spLocks noGrp="1"/>
          </p:cNvSpPr>
          <p:nvPr>
            <p:ph type="title" hasCustomPrompt="1"/>
          </p:nvPr>
        </p:nvSpPr>
        <p:spPr>
          <a:xfrm>
            <a:off x="831850" y="1081088"/>
            <a:ext cx="10515600" cy="2852737"/>
          </a:xfrm>
        </p:spPr>
        <p:txBody>
          <a:bodyPr anchor="b"/>
          <a:lstStyle>
            <a:lvl1pPr>
              <a:defRPr sz="6000">
                <a:solidFill>
                  <a:schemeClr val="bg1"/>
                </a:solidFill>
              </a:defRPr>
            </a:lvl1pPr>
          </a:lstStyle>
          <a:p>
            <a:r>
              <a:rPr lang="en-GB" dirty="0"/>
              <a:t>Click to add section</a:t>
            </a:r>
            <a:br>
              <a:rPr lang="en-GB" dirty="0"/>
            </a:br>
            <a:r>
              <a:rPr lang="en-GB" dirty="0"/>
              <a:t>title</a:t>
            </a:r>
            <a:endParaRPr lang="en-US" dirty="0"/>
          </a:p>
        </p:txBody>
      </p:sp>
      <p:sp>
        <p:nvSpPr>
          <p:cNvPr id="3" name="Text Placeholder 2">
            <a:extLst>
              <a:ext uri="{FF2B5EF4-FFF2-40B4-BE49-F238E27FC236}">
                <a16:creationId xmlns:a16="http://schemas.microsoft.com/office/drawing/2014/main" id="{D3E03832-2C47-3E4E-0BCA-8353CA5D8B81}"/>
              </a:ext>
            </a:extLst>
          </p:cNvPr>
          <p:cNvSpPr>
            <a:spLocks noGrp="1"/>
          </p:cNvSpPr>
          <p:nvPr>
            <p:ph type="body" idx="1" hasCustomPrompt="1"/>
          </p:nvPr>
        </p:nvSpPr>
        <p:spPr>
          <a:xfrm>
            <a:off x="831850" y="396081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text</a:t>
            </a:r>
          </a:p>
        </p:txBody>
      </p:sp>
      <p:pic>
        <p:nvPicPr>
          <p:cNvPr id="6" name="Picture 5">
            <a:extLst>
              <a:ext uri="{FF2B5EF4-FFF2-40B4-BE49-F238E27FC236}">
                <a16:creationId xmlns:a16="http://schemas.microsoft.com/office/drawing/2014/main" id="{55868561-0F70-3B7D-5834-CC10C1063E0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017124" y="6121401"/>
            <a:ext cx="1384301" cy="378165"/>
          </a:xfrm>
          <a:prstGeom prst="rect">
            <a:avLst/>
          </a:prstGeom>
        </p:spPr>
      </p:pic>
    </p:spTree>
    <p:extLst>
      <p:ext uri="{BB962C8B-B14F-4D97-AF65-F5344CB8AC3E}">
        <p14:creationId xmlns:p14="http://schemas.microsoft.com/office/powerpoint/2010/main" val="23642431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Buildings 2">
    <p:spTree>
      <p:nvGrpSpPr>
        <p:cNvPr id="1" name=""/>
        <p:cNvGrpSpPr/>
        <p:nvPr/>
      </p:nvGrpSpPr>
      <p:grpSpPr>
        <a:xfrm>
          <a:off x="0" y="0"/>
          <a:ext cx="0" cy="0"/>
          <a:chOff x="0" y="0"/>
          <a:chExt cx="0" cy="0"/>
        </a:xfrm>
      </p:grpSpPr>
      <p:pic>
        <p:nvPicPr>
          <p:cNvPr id="5" name="Picture 4" descr="A close-up of a building&#10;&#10;Description automatically generated">
            <a:extLst>
              <a:ext uri="{FF2B5EF4-FFF2-40B4-BE49-F238E27FC236}">
                <a16:creationId xmlns:a16="http://schemas.microsoft.com/office/drawing/2014/main" id="{3E5642BC-DBD4-5AD7-C1F0-0EB937CBFD8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E859920-9DD9-7B0F-AEB7-D2BB3E13C302}"/>
              </a:ext>
            </a:extLst>
          </p:cNvPr>
          <p:cNvSpPr>
            <a:spLocks noGrp="1"/>
          </p:cNvSpPr>
          <p:nvPr>
            <p:ph type="title" hasCustomPrompt="1"/>
          </p:nvPr>
        </p:nvSpPr>
        <p:spPr>
          <a:xfrm>
            <a:off x="831850" y="1081088"/>
            <a:ext cx="10515600" cy="2852737"/>
          </a:xfrm>
        </p:spPr>
        <p:txBody>
          <a:bodyPr anchor="b"/>
          <a:lstStyle>
            <a:lvl1pPr>
              <a:defRPr sz="6000">
                <a:solidFill>
                  <a:schemeClr val="bg1"/>
                </a:solidFill>
              </a:defRPr>
            </a:lvl1pPr>
          </a:lstStyle>
          <a:p>
            <a:r>
              <a:rPr lang="en-GB" dirty="0"/>
              <a:t>Click to add section</a:t>
            </a:r>
            <a:br>
              <a:rPr lang="en-GB" dirty="0"/>
            </a:br>
            <a:r>
              <a:rPr lang="en-GB" dirty="0"/>
              <a:t>title</a:t>
            </a:r>
            <a:endParaRPr lang="en-US" dirty="0"/>
          </a:p>
        </p:txBody>
      </p:sp>
      <p:sp>
        <p:nvSpPr>
          <p:cNvPr id="3" name="Text Placeholder 2">
            <a:extLst>
              <a:ext uri="{FF2B5EF4-FFF2-40B4-BE49-F238E27FC236}">
                <a16:creationId xmlns:a16="http://schemas.microsoft.com/office/drawing/2014/main" id="{D3E03832-2C47-3E4E-0BCA-8353CA5D8B81}"/>
              </a:ext>
            </a:extLst>
          </p:cNvPr>
          <p:cNvSpPr>
            <a:spLocks noGrp="1"/>
          </p:cNvSpPr>
          <p:nvPr>
            <p:ph type="body" idx="1" hasCustomPrompt="1"/>
          </p:nvPr>
        </p:nvSpPr>
        <p:spPr>
          <a:xfrm>
            <a:off x="831850" y="396081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text</a:t>
            </a:r>
          </a:p>
        </p:txBody>
      </p:sp>
      <p:pic>
        <p:nvPicPr>
          <p:cNvPr id="8" name="Picture 7">
            <a:extLst>
              <a:ext uri="{FF2B5EF4-FFF2-40B4-BE49-F238E27FC236}">
                <a16:creationId xmlns:a16="http://schemas.microsoft.com/office/drawing/2014/main" id="{C865CA41-A8A1-9B92-FA99-B4D14950C10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017124" y="6121401"/>
            <a:ext cx="1384301" cy="378165"/>
          </a:xfrm>
          <a:prstGeom prst="rect">
            <a:avLst/>
          </a:prstGeom>
        </p:spPr>
      </p:pic>
    </p:spTree>
    <p:extLst>
      <p:ext uri="{BB962C8B-B14F-4D97-AF65-F5344CB8AC3E}">
        <p14:creationId xmlns:p14="http://schemas.microsoft.com/office/powerpoint/2010/main" val="42051042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Abstract 1">
    <p:spTree>
      <p:nvGrpSpPr>
        <p:cNvPr id="1" name=""/>
        <p:cNvGrpSpPr/>
        <p:nvPr/>
      </p:nvGrpSpPr>
      <p:grpSpPr>
        <a:xfrm>
          <a:off x="0" y="0"/>
          <a:ext cx="0" cy="0"/>
          <a:chOff x="0" y="0"/>
          <a:chExt cx="0" cy="0"/>
        </a:xfrm>
      </p:grpSpPr>
      <p:pic>
        <p:nvPicPr>
          <p:cNvPr id="5" name="Picture 4" descr="A close-up of a painting&#10;&#10;Description automatically generated">
            <a:extLst>
              <a:ext uri="{FF2B5EF4-FFF2-40B4-BE49-F238E27FC236}">
                <a16:creationId xmlns:a16="http://schemas.microsoft.com/office/drawing/2014/main" id="{708514BF-7AD1-D19A-956A-7E1589170D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E859920-9DD9-7B0F-AEB7-D2BB3E13C302}"/>
              </a:ext>
            </a:extLst>
          </p:cNvPr>
          <p:cNvSpPr>
            <a:spLocks noGrp="1"/>
          </p:cNvSpPr>
          <p:nvPr>
            <p:ph type="title" hasCustomPrompt="1"/>
          </p:nvPr>
        </p:nvSpPr>
        <p:spPr>
          <a:xfrm>
            <a:off x="831850" y="1081088"/>
            <a:ext cx="10515600" cy="2852737"/>
          </a:xfrm>
        </p:spPr>
        <p:txBody>
          <a:bodyPr anchor="b"/>
          <a:lstStyle>
            <a:lvl1pPr>
              <a:defRPr sz="6000">
                <a:solidFill>
                  <a:schemeClr val="bg1"/>
                </a:solidFill>
              </a:defRPr>
            </a:lvl1pPr>
          </a:lstStyle>
          <a:p>
            <a:r>
              <a:rPr lang="en-GB" dirty="0"/>
              <a:t>Click to add section</a:t>
            </a:r>
            <a:br>
              <a:rPr lang="en-GB" dirty="0"/>
            </a:br>
            <a:r>
              <a:rPr lang="en-GB" dirty="0"/>
              <a:t>title</a:t>
            </a:r>
            <a:endParaRPr lang="en-US" dirty="0"/>
          </a:p>
        </p:txBody>
      </p:sp>
      <p:sp>
        <p:nvSpPr>
          <p:cNvPr id="3" name="Text Placeholder 2">
            <a:extLst>
              <a:ext uri="{FF2B5EF4-FFF2-40B4-BE49-F238E27FC236}">
                <a16:creationId xmlns:a16="http://schemas.microsoft.com/office/drawing/2014/main" id="{D3E03832-2C47-3E4E-0BCA-8353CA5D8B81}"/>
              </a:ext>
            </a:extLst>
          </p:cNvPr>
          <p:cNvSpPr>
            <a:spLocks noGrp="1"/>
          </p:cNvSpPr>
          <p:nvPr>
            <p:ph type="body" idx="1" hasCustomPrompt="1"/>
          </p:nvPr>
        </p:nvSpPr>
        <p:spPr>
          <a:xfrm>
            <a:off x="831850" y="396081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text</a:t>
            </a:r>
          </a:p>
        </p:txBody>
      </p:sp>
      <p:pic>
        <p:nvPicPr>
          <p:cNvPr id="10" name="Picture 9">
            <a:extLst>
              <a:ext uri="{FF2B5EF4-FFF2-40B4-BE49-F238E27FC236}">
                <a16:creationId xmlns:a16="http://schemas.microsoft.com/office/drawing/2014/main" id="{CACF1B26-32AE-0515-B9A2-5E7EC26CD8C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017124" y="6121401"/>
            <a:ext cx="1384301" cy="378165"/>
          </a:xfrm>
          <a:prstGeom prst="rect">
            <a:avLst/>
          </a:prstGeom>
        </p:spPr>
      </p:pic>
    </p:spTree>
    <p:extLst>
      <p:ext uri="{BB962C8B-B14F-4D97-AF65-F5344CB8AC3E}">
        <p14:creationId xmlns:p14="http://schemas.microsoft.com/office/powerpoint/2010/main" val="16921967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Abstract 2">
    <p:spTree>
      <p:nvGrpSpPr>
        <p:cNvPr id="1" name=""/>
        <p:cNvGrpSpPr/>
        <p:nvPr/>
      </p:nvGrpSpPr>
      <p:grpSpPr>
        <a:xfrm>
          <a:off x="0" y="0"/>
          <a:ext cx="0" cy="0"/>
          <a:chOff x="0" y="0"/>
          <a:chExt cx="0" cy="0"/>
        </a:xfrm>
      </p:grpSpPr>
      <p:pic>
        <p:nvPicPr>
          <p:cNvPr id="5" name="Picture 4" descr="A blurry image of a red and blue light&#10;&#10;Description automatically generated">
            <a:extLst>
              <a:ext uri="{FF2B5EF4-FFF2-40B4-BE49-F238E27FC236}">
                <a16:creationId xmlns:a16="http://schemas.microsoft.com/office/drawing/2014/main" id="{5C702365-7F19-AAF7-A934-7CDAB2A4D204}"/>
              </a:ext>
            </a:extLst>
          </p:cNvPr>
          <p:cNvPicPr>
            <a:picLocks noChangeAspect="1"/>
          </p:cNvPicPr>
          <p:nvPr userDrawn="1"/>
        </p:nvPicPr>
        <p:blipFill>
          <a:blip r:embed="rId2"/>
          <a:stretch>
            <a:fillRect/>
          </a:stretch>
        </p:blipFill>
        <p:spPr>
          <a:xfrm>
            <a:off x="11268" y="0"/>
            <a:ext cx="12169464" cy="6858000"/>
          </a:xfrm>
          <a:prstGeom prst="rect">
            <a:avLst/>
          </a:prstGeom>
        </p:spPr>
      </p:pic>
      <p:sp>
        <p:nvSpPr>
          <p:cNvPr id="2" name="Title 1">
            <a:extLst>
              <a:ext uri="{FF2B5EF4-FFF2-40B4-BE49-F238E27FC236}">
                <a16:creationId xmlns:a16="http://schemas.microsoft.com/office/drawing/2014/main" id="{FE859920-9DD9-7B0F-AEB7-D2BB3E13C302}"/>
              </a:ext>
            </a:extLst>
          </p:cNvPr>
          <p:cNvSpPr>
            <a:spLocks noGrp="1"/>
          </p:cNvSpPr>
          <p:nvPr>
            <p:ph type="title" hasCustomPrompt="1"/>
          </p:nvPr>
        </p:nvSpPr>
        <p:spPr>
          <a:xfrm>
            <a:off x="831850" y="1081088"/>
            <a:ext cx="10515600" cy="2852737"/>
          </a:xfrm>
        </p:spPr>
        <p:txBody>
          <a:bodyPr anchor="b"/>
          <a:lstStyle>
            <a:lvl1pPr>
              <a:defRPr sz="6000">
                <a:solidFill>
                  <a:schemeClr val="bg1"/>
                </a:solidFill>
              </a:defRPr>
            </a:lvl1pPr>
          </a:lstStyle>
          <a:p>
            <a:r>
              <a:rPr lang="en-GB" dirty="0"/>
              <a:t>Click to add section</a:t>
            </a:r>
            <a:br>
              <a:rPr lang="en-GB" dirty="0"/>
            </a:br>
            <a:r>
              <a:rPr lang="en-GB" dirty="0"/>
              <a:t>title</a:t>
            </a:r>
            <a:endParaRPr lang="en-US" dirty="0"/>
          </a:p>
        </p:txBody>
      </p:sp>
      <p:sp>
        <p:nvSpPr>
          <p:cNvPr id="3" name="Text Placeholder 2">
            <a:extLst>
              <a:ext uri="{FF2B5EF4-FFF2-40B4-BE49-F238E27FC236}">
                <a16:creationId xmlns:a16="http://schemas.microsoft.com/office/drawing/2014/main" id="{D3E03832-2C47-3E4E-0BCA-8353CA5D8B81}"/>
              </a:ext>
            </a:extLst>
          </p:cNvPr>
          <p:cNvSpPr>
            <a:spLocks noGrp="1"/>
          </p:cNvSpPr>
          <p:nvPr>
            <p:ph type="body" idx="1" hasCustomPrompt="1"/>
          </p:nvPr>
        </p:nvSpPr>
        <p:spPr>
          <a:xfrm>
            <a:off x="831850" y="396081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text</a:t>
            </a:r>
          </a:p>
        </p:txBody>
      </p:sp>
      <p:pic>
        <p:nvPicPr>
          <p:cNvPr id="8" name="Picture 7">
            <a:extLst>
              <a:ext uri="{FF2B5EF4-FFF2-40B4-BE49-F238E27FC236}">
                <a16:creationId xmlns:a16="http://schemas.microsoft.com/office/drawing/2014/main" id="{E40BEBF9-D27A-D931-9EDA-5F9EBE5AC4C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017124" y="6121401"/>
            <a:ext cx="1384301" cy="378165"/>
          </a:xfrm>
          <a:prstGeom prst="rect">
            <a:avLst/>
          </a:prstGeom>
        </p:spPr>
      </p:pic>
    </p:spTree>
    <p:extLst>
      <p:ext uri="{BB962C8B-B14F-4D97-AF65-F5344CB8AC3E}">
        <p14:creationId xmlns:p14="http://schemas.microsoft.com/office/powerpoint/2010/main" val="30120691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Flower">
    <p:spTree>
      <p:nvGrpSpPr>
        <p:cNvPr id="1" name=""/>
        <p:cNvGrpSpPr/>
        <p:nvPr/>
      </p:nvGrpSpPr>
      <p:grpSpPr>
        <a:xfrm>
          <a:off x="0" y="0"/>
          <a:ext cx="0" cy="0"/>
          <a:chOff x="0" y="0"/>
          <a:chExt cx="0" cy="0"/>
        </a:xfrm>
      </p:grpSpPr>
      <p:pic>
        <p:nvPicPr>
          <p:cNvPr id="5" name="Picture 4" descr="Close up of a flower&#10;&#10;Description automatically generated">
            <a:extLst>
              <a:ext uri="{FF2B5EF4-FFF2-40B4-BE49-F238E27FC236}">
                <a16:creationId xmlns:a16="http://schemas.microsoft.com/office/drawing/2014/main" id="{03C878F0-BB78-5F92-EA85-A424B546A3F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E859920-9DD9-7B0F-AEB7-D2BB3E13C302}"/>
              </a:ext>
            </a:extLst>
          </p:cNvPr>
          <p:cNvSpPr>
            <a:spLocks noGrp="1"/>
          </p:cNvSpPr>
          <p:nvPr>
            <p:ph type="title" hasCustomPrompt="1"/>
          </p:nvPr>
        </p:nvSpPr>
        <p:spPr>
          <a:xfrm>
            <a:off x="831850" y="1081088"/>
            <a:ext cx="10515600" cy="2852737"/>
          </a:xfrm>
        </p:spPr>
        <p:txBody>
          <a:bodyPr anchor="b"/>
          <a:lstStyle>
            <a:lvl1pPr>
              <a:defRPr sz="6000">
                <a:solidFill>
                  <a:schemeClr val="bg1"/>
                </a:solidFill>
              </a:defRPr>
            </a:lvl1pPr>
          </a:lstStyle>
          <a:p>
            <a:r>
              <a:rPr lang="en-GB" dirty="0"/>
              <a:t>Click to add section title</a:t>
            </a:r>
            <a:endParaRPr lang="en-US" dirty="0"/>
          </a:p>
        </p:txBody>
      </p:sp>
      <p:sp>
        <p:nvSpPr>
          <p:cNvPr id="3" name="Text Placeholder 2">
            <a:extLst>
              <a:ext uri="{FF2B5EF4-FFF2-40B4-BE49-F238E27FC236}">
                <a16:creationId xmlns:a16="http://schemas.microsoft.com/office/drawing/2014/main" id="{D3E03832-2C47-3E4E-0BCA-8353CA5D8B81}"/>
              </a:ext>
            </a:extLst>
          </p:cNvPr>
          <p:cNvSpPr>
            <a:spLocks noGrp="1"/>
          </p:cNvSpPr>
          <p:nvPr>
            <p:ph type="body" idx="1" hasCustomPrompt="1"/>
          </p:nvPr>
        </p:nvSpPr>
        <p:spPr>
          <a:xfrm>
            <a:off x="831850" y="396081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add text</a:t>
            </a:r>
          </a:p>
        </p:txBody>
      </p:sp>
      <p:pic>
        <p:nvPicPr>
          <p:cNvPr id="8" name="Picture 7">
            <a:extLst>
              <a:ext uri="{FF2B5EF4-FFF2-40B4-BE49-F238E27FC236}">
                <a16:creationId xmlns:a16="http://schemas.microsoft.com/office/drawing/2014/main" id="{3A099154-881D-9284-6E58-71B058E7C23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017124" y="6121401"/>
            <a:ext cx="1384301" cy="378165"/>
          </a:xfrm>
          <a:prstGeom prst="rect">
            <a:avLst/>
          </a:prstGeom>
        </p:spPr>
      </p:pic>
    </p:spTree>
    <p:extLst>
      <p:ext uri="{BB962C8B-B14F-4D97-AF65-F5344CB8AC3E}">
        <p14:creationId xmlns:p14="http://schemas.microsoft.com/office/powerpoint/2010/main" val="14483233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7E0D0-F37A-3E11-783A-D24A8EE44F6F}"/>
              </a:ext>
            </a:extLst>
          </p:cNvPr>
          <p:cNvSpPr>
            <a:spLocks noGrp="1"/>
          </p:cNvSpPr>
          <p:nvPr>
            <p:ph type="title" hasCustomPrompt="1"/>
          </p:nvPr>
        </p:nvSpPr>
        <p:spPr/>
        <p:txBody>
          <a:bodyPr/>
          <a:lstStyle>
            <a:lvl1pPr>
              <a:defRPr>
                <a:latin typeface="Didot" panose="02000503000000020003" pitchFamily="2" charset="-79"/>
                <a:cs typeface="Didot" panose="02000503000000020003" pitchFamily="2" charset="-79"/>
              </a:defRPr>
            </a:lvl1pPr>
          </a:lstStyle>
          <a:p>
            <a:r>
              <a:rPr lang="en-GB" dirty="0"/>
              <a:t>Click to add title</a:t>
            </a:r>
            <a:endParaRPr lang="en-US" dirty="0"/>
          </a:p>
        </p:txBody>
      </p:sp>
      <p:sp>
        <p:nvSpPr>
          <p:cNvPr id="3" name="Content Placeholder 2">
            <a:extLst>
              <a:ext uri="{FF2B5EF4-FFF2-40B4-BE49-F238E27FC236}">
                <a16:creationId xmlns:a16="http://schemas.microsoft.com/office/drawing/2014/main" id="{DA44C892-5610-CEA6-C036-EDB5DF3D3467}"/>
              </a:ext>
            </a:extLst>
          </p:cNvPr>
          <p:cNvSpPr>
            <a:spLocks noGrp="1"/>
          </p:cNvSpPr>
          <p:nvPr>
            <p:ph idx="1" hasCustomPrompt="1"/>
          </p:nvPr>
        </p:nvSpPr>
        <p:spPr>
          <a:xfrm>
            <a:off x="838200" y="1825625"/>
            <a:ext cx="10515600" cy="4060825"/>
          </a:xfrm>
        </p:spPr>
        <p:txBody>
          <a:bodyPr/>
          <a:lstStyle>
            <a:lvl1pPr>
              <a:defRPr b="0" i="0">
                <a:latin typeface="Roboto Light" panose="02000000000000000000" pitchFamily="2" charset="0"/>
                <a:ea typeface="Roboto Light" panose="02000000000000000000" pitchFamily="2" charset="0"/>
              </a:defRPr>
            </a:lvl1pPr>
            <a:lvl2pPr>
              <a:defRPr b="0" i="0">
                <a:latin typeface="Roboto Light" panose="02000000000000000000" pitchFamily="2" charset="0"/>
                <a:ea typeface="Roboto Light" panose="02000000000000000000" pitchFamily="2" charset="0"/>
              </a:defRPr>
            </a:lvl2pPr>
            <a:lvl3pPr>
              <a:defRPr b="0" i="0">
                <a:latin typeface="Roboto Light" panose="02000000000000000000" pitchFamily="2" charset="0"/>
                <a:ea typeface="Roboto Light" panose="02000000000000000000" pitchFamily="2" charset="0"/>
              </a:defRPr>
            </a:lvl3pPr>
            <a:lvl4pPr>
              <a:defRPr b="0" i="0">
                <a:latin typeface="Roboto Light" panose="02000000000000000000" pitchFamily="2" charset="0"/>
                <a:ea typeface="Roboto Light" panose="02000000000000000000" pitchFamily="2" charset="0"/>
              </a:defRPr>
            </a:lvl4pPr>
            <a:lvl5pPr>
              <a:defRPr b="0" i="0">
                <a:latin typeface="Roboto Light" panose="02000000000000000000" pitchFamily="2" charset="0"/>
                <a:ea typeface="Roboto Light" panose="02000000000000000000" pitchFamily="2" charset="0"/>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descr="A blue and pink background&#10;&#10;Description automatically generated">
            <a:extLst>
              <a:ext uri="{FF2B5EF4-FFF2-40B4-BE49-F238E27FC236}">
                <a16:creationId xmlns:a16="http://schemas.microsoft.com/office/drawing/2014/main" id="{F40DCEC3-3645-A91F-78E5-786AB3674BE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209550" cy="6969760"/>
          </a:xfrm>
          <a:prstGeom prst="rect">
            <a:avLst/>
          </a:prstGeom>
        </p:spPr>
      </p:pic>
    </p:spTree>
    <p:extLst>
      <p:ext uri="{BB962C8B-B14F-4D97-AF65-F5344CB8AC3E}">
        <p14:creationId xmlns:p14="http://schemas.microsoft.com/office/powerpoint/2010/main" val="19004567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Cover Alt 1">
    <p:spTree>
      <p:nvGrpSpPr>
        <p:cNvPr id="1" name=""/>
        <p:cNvGrpSpPr/>
        <p:nvPr/>
      </p:nvGrpSpPr>
      <p:grpSpPr>
        <a:xfrm>
          <a:off x="0" y="0"/>
          <a:ext cx="0" cy="0"/>
          <a:chOff x="0" y="0"/>
          <a:chExt cx="0" cy="0"/>
        </a:xfrm>
      </p:grpSpPr>
      <p:pic>
        <p:nvPicPr>
          <p:cNvPr id="8" name="Picture 7" descr="A colorful gradient on a blue background&#10;&#10;Description automatically generated">
            <a:extLst>
              <a:ext uri="{FF2B5EF4-FFF2-40B4-BE49-F238E27FC236}">
                <a16:creationId xmlns:a16="http://schemas.microsoft.com/office/drawing/2014/main" id="{92D7B33E-4C8D-2575-9167-DEC91F6F9D9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3FF1A32-FCC9-9384-53CF-99C8B1EFE9D3}"/>
              </a:ext>
            </a:extLst>
          </p:cNvPr>
          <p:cNvSpPr>
            <a:spLocks noGrp="1"/>
          </p:cNvSpPr>
          <p:nvPr>
            <p:ph type="ctrTitle" hasCustomPrompt="1"/>
          </p:nvPr>
        </p:nvSpPr>
        <p:spPr>
          <a:xfrm>
            <a:off x="721360" y="1965589"/>
            <a:ext cx="9144000" cy="2387600"/>
          </a:xfrm>
        </p:spPr>
        <p:txBody>
          <a:bodyPr anchor="b">
            <a:normAutofit/>
          </a:bodyPr>
          <a:lstStyle>
            <a:lvl1pPr algn="l">
              <a:defRPr sz="6000">
                <a:solidFill>
                  <a:schemeClr val="bg1"/>
                </a:solidFill>
                <a:latin typeface="Didot" panose="02000503000000020003" pitchFamily="2" charset="-79"/>
                <a:cs typeface="Didot" panose="02000503000000020003" pitchFamily="2" charset="-79"/>
              </a:defRPr>
            </a:lvl1pPr>
          </a:lstStyle>
          <a:p>
            <a:r>
              <a:rPr lang="en-GB" dirty="0"/>
              <a:t>Click to add presentation title </a:t>
            </a:r>
            <a:endParaRPr lang="en-US" dirty="0"/>
          </a:p>
        </p:txBody>
      </p:sp>
      <p:sp>
        <p:nvSpPr>
          <p:cNvPr id="3" name="Subtitle 2">
            <a:extLst>
              <a:ext uri="{FF2B5EF4-FFF2-40B4-BE49-F238E27FC236}">
                <a16:creationId xmlns:a16="http://schemas.microsoft.com/office/drawing/2014/main" id="{4B70E746-7F37-FF6F-959B-319DD5B9F5C9}"/>
              </a:ext>
            </a:extLst>
          </p:cNvPr>
          <p:cNvSpPr>
            <a:spLocks noGrp="1"/>
          </p:cNvSpPr>
          <p:nvPr>
            <p:ph type="subTitle" idx="1" hasCustomPrompt="1"/>
          </p:nvPr>
        </p:nvSpPr>
        <p:spPr>
          <a:xfrm>
            <a:off x="721360" y="4445264"/>
            <a:ext cx="9144000" cy="1655762"/>
          </a:xfrm>
        </p:spPr>
        <p:txBody>
          <a:bodyPr/>
          <a:lstStyle>
            <a:lvl1pPr marL="0" indent="0" algn="l">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subtitle</a:t>
            </a:r>
            <a:endParaRPr lang="en-US" dirty="0"/>
          </a:p>
        </p:txBody>
      </p:sp>
      <p:pic>
        <p:nvPicPr>
          <p:cNvPr id="10" name="Picture 9" descr="A black and white logo&#10;&#10;Description automatically generated">
            <a:extLst>
              <a:ext uri="{FF2B5EF4-FFF2-40B4-BE49-F238E27FC236}">
                <a16:creationId xmlns:a16="http://schemas.microsoft.com/office/drawing/2014/main" id="{CE4F82B0-9EBC-E863-FF8F-A2FC44A3728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559014" y="756974"/>
            <a:ext cx="2911625" cy="1904946"/>
          </a:xfrm>
          <a:prstGeom prst="rect">
            <a:avLst/>
          </a:prstGeom>
        </p:spPr>
      </p:pic>
    </p:spTree>
    <p:extLst>
      <p:ext uri="{BB962C8B-B14F-4D97-AF65-F5344CB8AC3E}">
        <p14:creationId xmlns:p14="http://schemas.microsoft.com/office/powerpoint/2010/main" val="3284437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Cover Alt 2">
    <p:spTree>
      <p:nvGrpSpPr>
        <p:cNvPr id="1" name=""/>
        <p:cNvGrpSpPr/>
        <p:nvPr/>
      </p:nvGrpSpPr>
      <p:grpSpPr>
        <a:xfrm>
          <a:off x="0" y="0"/>
          <a:ext cx="0" cy="0"/>
          <a:chOff x="0" y="0"/>
          <a:chExt cx="0" cy="0"/>
        </a:xfrm>
      </p:grpSpPr>
      <p:pic>
        <p:nvPicPr>
          <p:cNvPr id="6" name="Picture 5" descr="A blue and pink background&#10;&#10;Description automatically generated">
            <a:extLst>
              <a:ext uri="{FF2B5EF4-FFF2-40B4-BE49-F238E27FC236}">
                <a16:creationId xmlns:a16="http://schemas.microsoft.com/office/drawing/2014/main" id="{3E31131D-40AA-72C9-C638-044F6569790C}"/>
              </a:ext>
            </a:extLst>
          </p:cNvPr>
          <p:cNvPicPr>
            <a:picLocks noChangeAspect="1"/>
          </p:cNvPicPr>
          <p:nvPr userDrawn="1"/>
        </p:nvPicPr>
        <p:blipFill>
          <a:blip r:embed="rId2"/>
          <a:stretch>
            <a:fillRect/>
          </a:stretch>
        </p:blipFill>
        <p:spPr>
          <a:xfrm>
            <a:off x="0" y="288"/>
            <a:ext cx="12192000" cy="6857423"/>
          </a:xfrm>
          <a:prstGeom prst="rect">
            <a:avLst/>
          </a:prstGeom>
        </p:spPr>
      </p:pic>
      <p:sp>
        <p:nvSpPr>
          <p:cNvPr id="2" name="Title 1">
            <a:extLst>
              <a:ext uri="{FF2B5EF4-FFF2-40B4-BE49-F238E27FC236}">
                <a16:creationId xmlns:a16="http://schemas.microsoft.com/office/drawing/2014/main" id="{53FF1A32-FCC9-9384-53CF-99C8B1EFE9D3}"/>
              </a:ext>
            </a:extLst>
          </p:cNvPr>
          <p:cNvSpPr>
            <a:spLocks noGrp="1"/>
          </p:cNvSpPr>
          <p:nvPr>
            <p:ph type="ctrTitle" hasCustomPrompt="1"/>
          </p:nvPr>
        </p:nvSpPr>
        <p:spPr>
          <a:xfrm>
            <a:off x="721360" y="1965589"/>
            <a:ext cx="9144000" cy="2387600"/>
          </a:xfrm>
        </p:spPr>
        <p:txBody>
          <a:bodyPr anchor="b">
            <a:normAutofit/>
          </a:bodyPr>
          <a:lstStyle>
            <a:lvl1pPr algn="l">
              <a:defRPr sz="6000">
                <a:solidFill>
                  <a:schemeClr val="bg1"/>
                </a:solidFill>
                <a:latin typeface="Didot" panose="02000503000000020003" pitchFamily="2" charset="-79"/>
                <a:cs typeface="Didot" panose="02000503000000020003" pitchFamily="2" charset="-79"/>
              </a:defRPr>
            </a:lvl1pPr>
          </a:lstStyle>
          <a:p>
            <a:r>
              <a:rPr lang="en-GB" dirty="0"/>
              <a:t>Click to add presentation title </a:t>
            </a:r>
            <a:endParaRPr lang="en-US" dirty="0"/>
          </a:p>
        </p:txBody>
      </p:sp>
      <p:sp>
        <p:nvSpPr>
          <p:cNvPr id="3" name="Subtitle 2">
            <a:extLst>
              <a:ext uri="{FF2B5EF4-FFF2-40B4-BE49-F238E27FC236}">
                <a16:creationId xmlns:a16="http://schemas.microsoft.com/office/drawing/2014/main" id="{4B70E746-7F37-FF6F-959B-319DD5B9F5C9}"/>
              </a:ext>
            </a:extLst>
          </p:cNvPr>
          <p:cNvSpPr>
            <a:spLocks noGrp="1"/>
          </p:cNvSpPr>
          <p:nvPr>
            <p:ph type="subTitle" idx="1" hasCustomPrompt="1"/>
          </p:nvPr>
        </p:nvSpPr>
        <p:spPr>
          <a:xfrm>
            <a:off x="721360" y="4445264"/>
            <a:ext cx="9144000" cy="1655762"/>
          </a:xfrm>
        </p:spPr>
        <p:txBody>
          <a:bodyPr/>
          <a:lstStyle>
            <a:lvl1pPr marL="0" indent="0" algn="l">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subtitle</a:t>
            </a:r>
            <a:endParaRPr lang="en-US" dirty="0"/>
          </a:p>
        </p:txBody>
      </p:sp>
      <p:pic>
        <p:nvPicPr>
          <p:cNvPr id="10" name="Picture 9" descr="A black and white logo&#10;&#10;Description automatically generated">
            <a:extLst>
              <a:ext uri="{FF2B5EF4-FFF2-40B4-BE49-F238E27FC236}">
                <a16:creationId xmlns:a16="http://schemas.microsoft.com/office/drawing/2014/main" id="{CE4F82B0-9EBC-E863-FF8F-A2FC44A3728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559014" y="756974"/>
            <a:ext cx="2911625" cy="1904946"/>
          </a:xfrm>
          <a:prstGeom prst="rect">
            <a:avLst/>
          </a:prstGeom>
        </p:spPr>
      </p:pic>
    </p:spTree>
    <p:extLst>
      <p:ext uri="{BB962C8B-B14F-4D97-AF65-F5344CB8AC3E}">
        <p14:creationId xmlns:p14="http://schemas.microsoft.com/office/powerpoint/2010/main" val="7923894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Cover Alt 3">
    <p:spTree>
      <p:nvGrpSpPr>
        <p:cNvPr id="1" name=""/>
        <p:cNvGrpSpPr/>
        <p:nvPr/>
      </p:nvGrpSpPr>
      <p:grpSpPr>
        <a:xfrm>
          <a:off x="0" y="0"/>
          <a:ext cx="0" cy="0"/>
          <a:chOff x="0" y="0"/>
          <a:chExt cx="0" cy="0"/>
        </a:xfrm>
      </p:grpSpPr>
      <p:pic>
        <p:nvPicPr>
          <p:cNvPr id="6" name="Picture 5" descr="A blurry image of a purple and blue background&#10;&#10;Description automatically generated">
            <a:extLst>
              <a:ext uri="{FF2B5EF4-FFF2-40B4-BE49-F238E27FC236}">
                <a16:creationId xmlns:a16="http://schemas.microsoft.com/office/drawing/2014/main" id="{A5B99CD5-45FC-5982-E034-BB3EB53C8B9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3FF1A32-FCC9-9384-53CF-99C8B1EFE9D3}"/>
              </a:ext>
            </a:extLst>
          </p:cNvPr>
          <p:cNvSpPr>
            <a:spLocks noGrp="1"/>
          </p:cNvSpPr>
          <p:nvPr>
            <p:ph type="ctrTitle" hasCustomPrompt="1"/>
          </p:nvPr>
        </p:nvSpPr>
        <p:spPr>
          <a:xfrm>
            <a:off x="721360" y="1965589"/>
            <a:ext cx="9144000" cy="2387600"/>
          </a:xfrm>
        </p:spPr>
        <p:txBody>
          <a:bodyPr anchor="b">
            <a:normAutofit/>
          </a:bodyPr>
          <a:lstStyle>
            <a:lvl1pPr algn="l">
              <a:defRPr sz="6000">
                <a:solidFill>
                  <a:schemeClr val="bg1"/>
                </a:solidFill>
                <a:latin typeface="Didot" panose="02000503000000020003" pitchFamily="2" charset="-79"/>
                <a:cs typeface="Didot" panose="02000503000000020003" pitchFamily="2" charset="-79"/>
              </a:defRPr>
            </a:lvl1pPr>
          </a:lstStyle>
          <a:p>
            <a:r>
              <a:rPr lang="en-GB" dirty="0"/>
              <a:t>Click to add presentation title </a:t>
            </a:r>
            <a:endParaRPr lang="en-US" dirty="0"/>
          </a:p>
        </p:txBody>
      </p:sp>
      <p:sp>
        <p:nvSpPr>
          <p:cNvPr id="3" name="Subtitle 2">
            <a:extLst>
              <a:ext uri="{FF2B5EF4-FFF2-40B4-BE49-F238E27FC236}">
                <a16:creationId xmlns:a16="http://schemas.microsoft.com/office/drawing/2014/main" id="{4B70E746-7F37-FF6F-959B-319DD5B9F5C9}"/>
              </a:ext>
            </a:extLst>
          </p:cNvPr>
          <p:cNvSpPr>
            <a:spLocks noGrp="1"/>
          </p:cNvSpPr>
          <p:nvPr>
            <p:ph type="subTitle" idx="1" hasCustomPrompt="1"/>
          </p:nvPr>
        </p:nvSpPr>
        <p:spPr>
          <a:xfrm>
            <a:off x="721360" y="4445264"/>
            <a:ext cx="9144000" cy="1655762"/>
          </a:xfrm>
        </p:spPr>
        <p:txBody>
          <a:bodyPr/>
          <a:lstStyle>
            <a:lvl1pPr marL="0" indent="0" algn="l">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subtitle</a:t>
            </a:r>
            <a:endParaRPr lang="en-US" dirty="0"/>
          </a:p>
        </p:txBody>
      </p:sp>
      <p:pic>
        <p:nvPicPr>
          <p:cNvPr id="10" name="Picture 9" descr="A black and white logo&#10;&#10;Description automatically generated">
            <a:extLst>
              <a:ext uri="{FF2B5EF4-FFF2-40B4-BE49-F238E27FC236}">
                <a16:creationId xmlns:a16="http://schemas.microsoft.com/office/drawing/2014/main" id="{CE4F82B0-9EBC-E863-FF8F-A2FC44A3728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559014" y="756974"/>
            <a:ext cx="2911625" cy="1904946"/>
          </a:xfrm>
          <a:prstGeom prst="rect">
            <a:avLst/>
          </a:prstGeom>
        </p:spPr>
      </p:pic>
    </p:spTree>
    <p:extLst>
      <p:ext uri="{BB962C8B-B14F-4D97-AF65-F5344CB8AC3E}">
        <p14:creationId xmlns:p14="http://schemas.microsoft.com/office/powerpoint/2010/main" val="18384081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Cover Alt 4">
    <p:spTree>
      <p:nvGrpSpPr>
        <p:cNvPr id="1" name=""/>
        <p:cNvGrpSpPr/>
        <p:nvPr/>
      </p:nvGrpSpPr>
      <p:grpSpPr>
        <a:xfrm>
          <a:off x="0" y="0"/>
          <a:ext cx="0" cy="0"/>
          <a:chOff x="0" y="0"/>
          <a:chExt cx="0" cy="0"/>
        </a:xfrm>
      </p:grpSpPr>
      <p:pic>
        <p:nvPicPr>
          <p:cNvPr id="6" name="Picture 5" descr="A purple and blue background&#10;&#10;Description automatically generated">
            <a:extLst>
              <a:ext uri="{FF2B5EF4-FFF2-40B4-BE49-F238E27FC236}">
                <a16:creationId xmlns:a16="http://schemas.microsoft.com/office/drawing/2014/main" id="{6AD29D76-079F-D5A1-BF17-7B8E8AFE037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3FF1A32-FCC9-9384-53CF-99C8B1EFE9D3}"/>
              </a:ext>
            </a:extLst>
          </p:cNvPr>
          <p:cNvSpPr>
            <a:spLocks noGrp="1"/>
          </p:cNvSpPr>
          <p:nvPr>
            <p:ph type="ctrTitle" hasCustomPrompt="1"/>
          </p:nvPr>
        </p:nvSpPr>
        <p:spPr>
          <a:xfrm>
            <a:off x="721360" y="1965589"/>
            <a:ext cx="9144000" cy="2387600"/>
          </a:xfrm>
        </p:spPr>
        <p:txBody>
          <a:bodyPr anchor="b">
            <a:normAutofit/>
          </a:bodyPr>
          <a:lstStyle>
            <a:lvl1pPr algn="l">
              <a:defRPr sz="6000">
                <a:solidFill>
                  <a:schemeClr val="bg1"/>
                </a:solidFill>
                <a:latin typeface="Didot" panose="02000503000000020003" pitchFamily="2" charset="-79"/>
                <a:cs typeface="Didot" panose="02000503000000020003" pitchFamily="2" charset="-79"/>
              </a:defRPr>
            </a:lvl1pPr>
          </a:lstStyle>
          <a:p>
            <a:r>
              <a:rPr lang="en-GB" dirty="0"/>
              <a:t>Click to add presentation title </a:t>
            </a:r>
            <a:endParaRPr lang="en-US" dirty="0"/>
          </a:p>
        </p:txBody>
      </p:sp>
      <p:sp>
        <p:nvSpPr>
          <p:cNvPr id="3" name="Subtitle 2">
            <a:extLst>
              <a:ext uri="{FF2B5EF4-FFF2-40B4-BE49-F238E27FC236}">
                <a16:creationId xmlns:a16="http://schemas.microsoft.com/office/drawing/2014/main" id="{4B70E746-7F37-FF6F-959B-319DD5B9F5C9}"/>
              </a:ext>
            </a:extLst>
          </p:cNvPr>
          <p:cNvSpPr>
            <a:spLocks noGrp="1"/>
          </p:cNvSpPr>
          <p:nvPr>
            <p:ph type="subTitle" idx="1" hasCustomPrompt="1"/>
          </p:nvPr>
        </p:nvSpPr>
        <p:spPr>
          <a:xfrm>
            <a:off x="721360" y="4445264"/>
            <a:ext cx="9144000" cy="1655762"/>
          </a:xfrm>
        </p:spPr>
        <p:txBody>
          <a:bodyPr/>
          <a:lstStyle>
            <a:lvl1pPr marL="0" indent="0" algn="l">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subtitle</a:t>
            </a:r>
            <a:endParaRPr lang="en-US" dirty="0"/>
          </a:p>
        </p:txBody>
      </p:sp>
      <p:pic>
        <p:nvPicPr>
          <p:cNvPr id="10" name="Picture 9" descr="A black and white logo&#10;&#10;Description automatically generated">
            <a:extLst>
              <a:ext uri="{FF2B5EF4-FFF2-40B4-BE49-F238E27FC236}">
                <a16:creationId xmlns:a16="http://schemas.microsoft.com/office/drawing/2014/main" id="{CE4F82B0-9EBC-E863-FF8F-A2FC44A3728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559014" y="756974"/>
            <a:ext cx="2911625" cy="1904946"/>
          </a:xfrm>
          <a:prstGeom prst="rect">
            <a:avLst/>
          </a:prstGeom>
        </p:spPr>
      </p:pic>
    </p:spTree>
    <p:extLst>
      <p:ext uri="{BB962C8B-B14F-4D97-AF65-F5344CB8AC3E}">
        <p14:creationId xmlns:p14="http://schemas.microsoft.com/office/powerpoint/2010/main" val="2835541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41C75-921E-E21A-2711-900AC82AD6C1}"/>
              </a:ext>
            </a:extLst>
          </p:cNvPr>
          <p:cNvSpPr>
            <a:spLocks noGrp="1"/>
          </p:cNvSpPr>
          <p:nvPr>
            <p:ph type="title" hasCustomPrompt="1"/>
          </p:nvPr>
        </p:nvSpPr>
        <p:spPr/>
        <p:txBody>
          <a:bodyPr/>
          <a:lstStyle>
            <a:lvl1pPr>
              <a:defRPr/>
            </a:lvl1pPr>
          </a:lstStyle>
          <a:p>
            <a:r>
              <a:rPr lang="en-GB" dirty="0"/>
              <a:t>Click to add title</a:t>
            </a:r>
            <a:endParaRPr lang="en-US" dirty="0"/>
          </a:p>
        </p:txBody>
      </p:sp>
      <p:sp>
        <p:nvSpPr>
          <p:cNvPr id="3" name="Content Placeholder 2">
            <a:extLst>
              <a:ext uri="{FF2B5EF4-FFF2-40B4-BE49-F238E27FC236}">
                <a16:creationId xmlns:a16="http://schemas.microsoft.com/office/drawing/2014/main" id="{7DB1EB60-E1E0-C9F0-FE2C-1A9BA85EF363}"/>
              </a:ext>
            </a:extLst>
          </p:cNvPr>
          <p:cNvSpPr>
            <a:spLocks noGrp="1"/>
          </p:cNvSpPr>
          <p:nvPr>
            <p:ph sz="half" idx="1" hasCustomPrompt="1"/>
          </p:nvPr>
        </p:nvSpPr>
        <p:spPr>
          <a:xfrm>
            <a:off x="838200" y="1825625"/>
            <a:ext cx="5181600" cy="4060825"/>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7A432E8C-EDCB-10F6-355A-8114EC66D61F}"/>
              </a:ext>
            </a:extLst>
          </p:cNvPr>
          <p:cNvSpPr>
            <a:spLocks noGrp="1"/>
          </p:cNvSpPr>
          <p:nvPr>
            <p:ph sz="half" idx="2" hasCustomPrompt="1"/>
          </p:nvPr>
        </p:nvSpPr>
        <p:spPr>
          <a:xfrm>
            <a:off x="6172200" y="1825625"/>
            <a:ext cx="5181600" cy="4060825"/>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8" name="Picture 7" descr="A black and white logo&#10;&#10;Description automatically generated">
            <a:extLst>
              <a:ext uri="{FF2B5EF4-FFF2-40B4-BE49-F238E27FC236}">
                <a16:creationId xmlns:a16="http://schemas.microsoft.com/office/drawing/2014/main" id="{FCA7C350-1281-DFB4-1587-1A57A8DB46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98078" y="6078538"/>
            <a:ext cx="1431922" cy="448286"/>
          </a:xfrm>
          <a:prstGeom prst="rect">
            <a:avLst/>
          </a:prstGeom>
        </p:spPr>
      </p:pic>
      <p:pic>
        <p:nvPicPr>
          <p:cNvPr id="11" name="Picture 10" descr="A blue and pink background&#10;&#10;Description automatically generated">
            <a:extLst>
              <a:ext uri="{FF2B5EF4-FFF2-40B4-BE49-F238E27FC236}">
                <a16:creationId xmlns:a16="http://schemas.microsoft.com/office/drawing/2014/main" id="{63F5404F-19DD-8C0F-6D07-8DABAAD197C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209550" cy="6969760"/>
          </a:xfrm>
          <a:prstGeom prst="rect">
            <a:avLst/>
          </a:prstGeom>
        </p:spPr>
      </p:pic>
    </p:spTree>
    <p:extLst>
      <p:ext uri="{BB962C8B-B14F-4D97-AF65-F5344CB8AC3E}">
        <p14:creationId xmlns:p14="http://schemas.microsoft.com/office/powerpoint/2010/main" val="1418081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FA628-FD5D-6D69-23D1-A46C146BD721}"/>
              </a:ext>
            </a:extLst>
          </p:cNvPr>
          <p:cNvSpPr>
            <a:spLocks noGrp="1"/>
          </p:cNvSpPr>
          <p:nvPr>
            <p:ph type="title" hasCustomPrompt="1"/>
          </p:nvPr>
        </p:nvSpPr>
        <p:spPr/>
        <p:txBody>
          <a:bodyPr/>
          <a:lstStyle>
            <a:lvl1pPr>
              <a:defRPr/>
            </a:lvl1pPr>
          </a:lstStyle>
          <a:p>
            <a:r>
              <a:rPr lang="en-GB" dirty="0"/>
              <a:t>Click to add title</a:t>
            </a:r>
            <a:endParaRPr lang="en-US" dirty="0"/>
          </a:p>
        </p:txBody>
      </p:sp>
      <p:pic>
        <p:nvPicPr>
          <p:cNvPr id="4" name="Picture 3" descr="A blue and pink background&#10;&#10;Description automatically generated">
            <a:extLst>
              <a:ext uri="{FF2B5EF4-FFF2-40B4-BE49-F238E27FC236}">
                <a16:creationId xmlns:a16="http://schemas.microsoft.com/office/drawing/2014/main" id="{5E073325-4B77-6F95-1B73-1023A3F3D3E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209550" cy="6969760"/>
          </a:xfrm>
          <a:prstGeom prst="rect">
            <a:avLst/>
          </a:prstGeom>
        </p:spPr>
      </p:pic>
    </p:spTree>
    <p:extLst>
      <p:ext uri="{BB962C8B-B14F-4D97-AF65-F5344CB8AC3E}">
        <p14:creationId xmlns:p14="http://schemas.microsoft.com/office/powerpoint/2010/main" val="4029879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ue and pink background&#10;&#10;Description automatically generated">
            <a:extLst>
              <a:ext uri="{FF2B5EF4-FFF2-40B4-BE49-F238E27FC236}">
                <a16:creationId xmlns:a16="http://schemas.microsoft.com/office/drawing/2014/main" id="{D924288D-845F-8D7F-3F65-A3CAC84CA98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209550" cy="6969760"/>
          </a:xfrm>
          <a:prstGeom prst="rect">
            <a:avLst/>
          </a:prstGeom>
        </p:spPr>
      </p:pic>
    </p:spTree>
    <p:extLst>
      <p:ext uri="{BB962C8B-B14F-4D97-AF65-F5344CB8AC3E}">
        <p14:creationId xmlns:p14="http://schemas.microsoft.com/office/powerpoint/2010/main" val="3113549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1F8D6-E576-BA6F-6461-61F63C8D51F3}"/>
              </a:ext>
            </a:extLst>
          </p:cNvPr>
          <p:cNvSpPr>
            <a:spLocks noGrp="1"/>
          </p:cNvSpPr>
          <p:nvPr>
            <p:ph type="title" hasCustomPrompt="1"/>
          </p:nvPr>
        </p:nvSpPr>
        <p:spPr>
          <a:xfrm>
            <a:off x="839788" y="457200"/>
            <a:ext cx="3932237" cy="1600200"/>
          </a:xfrm>
        </p:spPr>
        <p:txBody>
          <a:bodyPr anchor="ctr"/>
          <a:lstStyle>
            <a:lvl1pPr>
              <a:defRPr sz="3200"/>
            </a:lvl1pPr>
          </a:lstStyle>
          <a:p>
            <a:r>
              <a:rPr lang="en-GB" dirty="0"/>
              <a:t>Click to add title</a:t>
            </a:r>
            <a:endParaRPr lang="en-US" dirty="0"/>
          </a:p>
        </p:txBody>
      </p:sp>
      <p:sp>
        <p:nvSpPr>
          <p:cNvPr id="3" name="Content Placeholder 2">
            <a:extLst>
              <a:ext uri="{FF2B5EF4-FFF2-40B4-BE49-F238E27FC236}">
                <a16:creationId xmlns:a16="http://schemas.microsoft.com/office/drawing/2014/main" id="{667FBBC5-833C-AE3D-E9AF-B9BF0378F720}"/>
              </a:ext>
            </a:extLst>
          </p:cNvPr>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a:extLst>
              <a:ext uri="{FF2B5EF4-FFF2-40B4-BE49-F238E27FC236}">
                <a16:creationId xmlns:a16="http://schemas.microsoft.com/office/drawing/2014/main" id="{3D8FBF52-9449-9746-434C-CAE3C997A3C2}"/>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add text</a:t>
            </a:r>
          </a:p>
        </p:txBody>
      </p:sp>
      <p:pic>
        <p:nvPicPr>
          <p:cNvPr id="8" name="Picture 7" descr="A blue and pink background&#10;&#10;Description automatically generated">
            <a:extLst>
              <a:ext uri="{FF2B5EF4-FFF2-40B4-BE49-F238E27FC236}">
                <a16:creationId xmlns:a16="http://schemas.microsoft.com/office/drawing/2014/main" id="{2CD46D06-C45C-D69D-6D56-4B1D25D27D4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209550" cy="6969760"/>
          </a:xfrm>
          <a:prstGeom prst="rect">
            <a:avLst/>
          </a:prstGeom>
        </p:spPr>
      </p:pic>
    </p:spTree>
    <p:extLst>
      <p:ext uri="{BB962C8B-B14F-4D97-AF65-F5344CB8AC3E}">
        <p14:creationId xmlns:p14="http://schemas.microsoft.com/office/powerpoint/2010/main" val="1963366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5C01D-4D3C-7F4D-68F0-E7CBFA5ADA2B}"/>
              </a:ext>
            </a:extLst>
          </p:cNvPr>
          <p:cNvSpPr>
            <a:spLocks noGrp="1"/>
          </p:cNvSpPr>
          <p:nvPr>
            <p:ph type="title" hasCustomPrompt="1"/>
          </p:nvPr>
        </p:nvSpPr>
        <p:spPr>
          <a:xfrm>
            <a:off x="839788" y="457200"/>
            <a:ext cx="3932237" cy="1600200"/>
          </a:xfrm>
        </p:spPr>
        <p:txBody>
          <a:bodyPr anchor="ctr"/>
          <a:lstStyle>
            <a:lvl1pPr>
              <a:defRPr sz="3200"/>
            </a:lvl1pPr>
          </a:lstStyle>
          <a:p>
            <a:r>
              <a:rPr lang="en-GB" dirty="0"/>
              <a:t>Click to add title</a:t>
            </a:r>
            <a:endParaRPr lang="en-US" dirty="0"/>
          </a:p>
        </p:txBody>
      </p:sp>
      <p:sp>
        <p:nvSpPr>
          <p:cNvPr id="3" name="Picture Placeholder 2">
            <a:extLst>
              <a:ext uri="{FF2B5EF4-FFF2-40B4-BE49-F238E27FC236}">
                <a16:creationId xmlns:a16="http://schemas.microsoft.com/office/drawing/2014/main" id="{45608087-F197-4D0D-26DF-67DE04088A54}"/>
              </a:ext>
            </a:extLst>
          </p:cNvPr>
          <p:cNvSpPr>
            <a:spLocks noGrp="1"/>
          </p:cNvSpPr>
          <p:nvPr>
            <p:ph type="pic" idx="1" hasCustomPrompt="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add picture</a:t>
            </a:r>
          </a:p>
        </p:txBody>
      </p:sp>
      <p:sp>
        <p:nvSpPr>
          <p:cNvPr id="4" name="Text Placeholder 3">
            <a:extLst>
              <a:ext uri="{FF2B5EF4-FFF2-40B4-BE49-F238E27FC236}">
                <a16:creationId xmlns:a16="http://schemas.microsoft.com/office/drawing/2014/main" id="{7EA037D5-88CB-92E5-BA86-84CAFA4A54DA}"/>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add text</a:t>
            </a:r>
          </a:p>
        </p:txBody>
      </p:sp>
      <p:pic>
        <p:nvPicPr>
          <p:cNvPr id="8" name="Picture 7" descr="A blue and pink background&#10;&#10;Description automatically generated">
            <a:extLst>
              <a:ext uri="{FF2B5EF4-FFF2-40B4-BE49-F238E27FC236}">
                <a16:creationId xmlns:a16="http://schemas.microsoft.com/office/drawing/2014/main" id="{51C3E9B2-BE69-2060-FC75-74CD8F8B3BA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209550" cy="6969760"/>
          </a:xfrm>
          <a:prstGeom prst="rect">
            <a:avLst/>
          </a:prstGeom>
        </p:spPr>
      </p:pic>
    </p:spTree>
    <p:extLst>
      <p:ext uri="{BB962C8B-B14F-4D97-AF65-F5344CB8AC3E}">
        <p14:creationId xmlns:p14="http://schemas.microsoft.com/office/powerpoint/2010/main" val="173443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2CC328F1-46D4-29D2-CCF7-8283A42FCE5F}"/>
              </a:ext>
            </a:extLst>
          </p:cNvPr>
          <p:cNvSpPr>
            <a:spLocks noGrp="1"/>
          </p:cNvSpPr>
          <p:nvPr>
            <p:ph type="title" hasCustomPrompt="1"/>
          </p:nvPr>
        </p:nvSpPr>
        <p:spPr>
          <a:xfrm>
            <a:off x="1069695" y="2103437"/>
            <a:ext cx="7217778" cy="1325563"/>
          </a:xfrm>
        </p:spPr>
        <p:txBody>
          <a:bodyPr/>
          <a:lstStyle>
            <a:lvl1pPr>
              <a:defRPr>
                <a:latin typeface="Didot" panose="02000503000000020003" pitchFamily="2" charset="-79"/>
                <a:cs typeface="Didot" panose="02000503000000020003" pitchFamily="2" charset="-79"/>
              </a:defRPr>
            </a:lvl1pPr>
          </a:lstStyle>
          <a:p>
            <a:r>
              <a:rPr lang="en-GB" dirty="0"/>
              <a:t>“Insert quote here”</a:t>
            </a:r>
            <a:endParaRPr lang="en-US" dirty="0"/>
          </a:p>
        </p:txBody>
      </p:sp>
      <p:pic>
        <p:nvPicPr>
          <p:cNvPr id="2" name="Picture 1" descr="A blue and pink background&#10;&#10;Description automatically generated">
            <a:extLst>
              <a:ext uri="{FF2B5EF4-FFF2-40B4-BE49-F238E27FC236}">
                <a16:creationId xmlns:a16="http://schemas.microsoft.com/office/drawing/2014/main" id="{89581EE4-57FD-7C84-251C-CA253B04317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209550" cy="6969760"/>
          </a:xfrm>
          <a:prstGeom prst="rect">
            <a:avLst/>
          </a:prstGeom>
        </p:spPr>
      </p:pic>
      <p:sp>
        <p:nvSpPr>
          <p:cNvPr id="4" name="Text Placeholder 3">
            <a:extLst>
              <a:ext uri="{FF2B5EF4-FFF2-40B4-BE49-F238E27FC236}">
                <a16:creationId xmlns:a16="http://schemas.microsoft.com/office/drawing/2014/main" id="{0A82C9A1-C481-C8F5-DF16-8FD2570956B2}"/>
              </a:ext>
            </a:extLst>
          </p:cNvPr>
          <p:cNvSpPr>
            <a:spLocks noGrp="1"/>
          </p:cNvSpPr>
          <p:nvPr>
            <p:ph type="body" sz="quarter" idx="10" hasCustomPrompt="1"/>
          </p:nvPr>
        </p:nvSpPr>
        <p:spPr>
          <a:xfrm>
            <a:off x="7660586" y="4376649"/>
            <a:ext cx="2570162" cy="396875"/>
          </a:xfrm>
        </p:spPr>
        <p:txBody>
          <a:bodyPr>
            <a:normAutofit/>
          </a:bodyPr>
          <a:lstStyle>
            <a:lvl1pPr marL="0" indent="0">
              <a:buNone/>
              <a:defRPr sz="1600" i="1"/>
            </a:lvl1pPr>
          </a:lstStyle>
          <a:p>
            <a:pPr lvl="0"/>
            <a:r>
              <a:rPr lang="en-US" dirty="0"/>
              <a:t>Add source name / details</a:t>
            </a:r>
            <a:endParaRPr lang="en-GB" dirty="0"/>
          </a:p>
        </p:txBody>
      </p:sp>
    </p:spTree>
    <p:extLst>
      <p:ext uri="{BB962C8B-B14F-4D97-AF65-F5344CB8AC3E}">
        <p14:creationId xmlns:p14="http://schemas.microsoft.com/office/powerpoint/2010/main" val="1418589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Four">
    <p:spTree>
      <p:nvGrpSpPr>
        <p:cNvPr id="1" name=""/>
        <p:cNvGrpSpPr/>
        <p:nvPr/>
      </p:nvGrpSpPr>
      <p:grpSpPr>
        <a:xfrm>
          <a:off x="0" y="0"/>
          <a:ext cx="0" cy="0"/>
          <a:chOff x="0" y="0"/>
          <a:chExt cx="0" cy="0"/>
        </a:xfrm>
      </p:grpSpPr>
      <p:pic>
        <p:nvPicPr>
          <p:cNvPr id="8" name="Picture 7" descr="A blue and pink background&#10;&#10;Description automatically generated">
            <a:extLst>
              <a:ext uri="{FF2B5EF4-FFF2-40B4-BE49-F238E27FC236}">
                <a16:creationId xmlns:a16="http://schemas.microsoft.com/office/drawing/2014/main" id="{51C3E9B2-BE69-2060-FC75-74CD8F8B3BA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209550" cy="6969760"/>
          </a:xfrm>
          <a:prstGeom prst="rect">
            <a:avLst/>
          </a:prstGeom>
        </p:spPr>
      </p:pic>
      <p:sp>
        <p:nvSpPr>
          <p:cNvPr id="5" name="Title 1">
            <a:extLst>
              <a:ext uri="{FF2B5EF4-FFF2-40B4-BE49-F238E27FC236}">
                <a16:creationId xmlns:a16="http://schemas.microsoft.com/office/drawing/2014/main" id="{EE56C728-7AF1-2B7C-A20F-A4CE7D766CA1}"/>
              </a:ext>
            </a:extLst>
          </p:cNvPr>
          <p:cNvSpPr>
            <a:spLocks noGrp="1"/>
          </p:cNvSpPr>
          <p:nvPr>
            <p:ph type="title" hasCustomPrompt="1"/>
          </p:nvPr>
        </p:nvSpPr>
        <p:spPr>
          <a:xfrm>
            <a:off x="838200" y="365125"/>
            <a:ext cx="10515600" cy="1325563"/>
          </a:xfrm>
        </p:spPr>
        <p:txBody>
          <a:bodyPr/>
          <a:lstStyle>
            <a:lvl1pPr>
              <a:defRPr>
                <a:latin typeface="Didot" panose="02000503000000020003" pitchFamily="2" charset="-79"/>
                <a:cs typeface="Didot" panose="02000503000000020003" pitchFamily="2" charset="-79"/>
              </a:defRPr>
            </a:lvl1pPr>
          </a:lstStyle>
          <a:p>
            <a:r>
              <a:rPr lang="en-GB" dirty="0"/>
              <a:t>Meet the team</a:t>
            </a:r>
            <a:endParaRPr lang="en-US" dirty="0"/>
          </a:p>
        </p:txBody>
      </p:sp>
      <p:sp>
        <p:nvSpPr>
          <p:cNvPr id="6" name="Picture Placeholder 5">
            <a:extLst>
              <a:ext uri="{FF2B5EF4-FFF2-40B4-BE49-F238E27FC236}">
                <a16:creationId xmlns:a16="http://schemas.microsoft.com/office/drawing/2014/main" id="{E2059485-02EA-C409-18ED-7B9F971DB246}"/>
              </a:ext>
            </a:extLst>
          </p:cNvPr>
          <p:cNvSpPr>
            <a:spLocks noGrp="1"/>
          </p:cNvSpPr>
          <p:nvPr>
            <p:ph type="pic" sz="quarter" idx="10"/>
          </p:nvPr>
        </p:nvSpPr>
        <p:spPr>
          <a:xfrm>
            <a:off x="899171" y="2121714"/>
            <a:ext cx="2105286" cy="2105286"/>
          </a:xfrm>
          <a:prstGeom prst="ellipse">
            <a:avLst/>
          </a:prstGeom>
          <a:pattFill prst="ltUpDiag">
            <a:fgClr>
              <a:schemeClr val="bg1">
                <a:lumMod val="95000"/>
              </a:schemeClr>
            </a:fgClr>
            <a:bgClr>
              <a:schemeClr val="bg1"/>
            </a:bgClr>
          </a:pattFill>
        </p:spPr>
        <p:txBody>
          <a:bodyPr>
            <a:normAutofit/>
          </a:bodyPr>
          <a:lstStyle>
            <a:lvl1pPr marL="0" indent="0" algn="ctr">
              <a:buNone/>
              <a:defRPr sz="1200"/>
            </a:lvl1pPr>
          </a:lstStyle>
          <a:p>
            <a:r>
              <a:rPr lang="en-US" dirty="0"/>
              <a:t>Click icon to add picture</a:t>
            </a:r>
          </a:p>
        </p:txBody>
      </p:sp>
      <p:sp>
        <p:nvSpPr>
          <p:cNvPr id="7" name="Text Placeholder 17">
            <a:extLst>
              <a:ext uri="{FF2B5EF4-FFF2-40B4-BE49-F238E27FC236}">
                <a16:creationId xmlns:a16="http://schemas.microsoft.com/office/drawing/2014/main" id="{3DE794A4-7282-323F-9652-DE8E21C2ABB1}"/>
              </a:ext>
            </a:extLst>
          </p:cNvPr>
          <p:cNvSpPr>
            <a:spLocks noGrp="1"/>
          </p:cNvSpPr>
          <p:nvPr>
            <p:ph type="body" sz="quarter" idx="16" hasCustomPrompt="1"/>
          </p:nvPr>
        </p:nvSpPr>
        <p:spPr>
          <a:xfrm>
            <a:off x="899172" y="4485789"/>
            <a:ext cx="2105285" cy="196169"/>
          </a:xfrm>
        </p:spPr>
        <p:txBody>
          <a:bodyPr>
            <a:noAutofit/>
          </a:bodyPr>
          <a:lstStyle>
            <a:lvl1pPr marL="0" indent="0" algn="l">
              <a:buNone/>
              <a:defRPr sz="1000" i="0"/>
            </a:lvl1pPr>
            <a:lvl2pPr marL="457200" indent="0">
              <a:buNone/>
              <a:defRPr sz="1000"/>
            </a:lvl2pPr>
            <a:lvl3pPr>
              <a:defRPr sz="1000"/>
            </a:lvl3pPr>
            <a:lvl4pPr>
              <a:defRPr sz="1000"/>
            </a:lvl4pPr>
            <a:lvl5pPr>
              <a:defRPr sz="1000"/>
            </a:lvl5pPr>
          </a:lstStyle>
          <a:p>
            <a:pPr lvl="0"/>
            <a:r>
              <a:rPr lang="en-GB" dirty="0"/>
              <a:t>Name</a:t>
            </a:r>
          </a:p>
        </p:txBody>
      </p:sp>
      <p:sp>
        <p:nvSpPr>
          <p:cNvPr id="9" name="Text Placeholder 17">
            <a:extLst>
              <a:ext uri="{FF2B5EF4-FFF2-40B4-BE49-F238E27FC236}">
                <a16:creationId xmlns:a16="http://schemas.microsoft.com/office/drawing/2014/main" id="{EDACFD5D-41F1-E23D-9B37-C9EC13C9D949}"/>
              </a:ext>
            </a:extLst>
          </p:cNvPr>
          <p:cNvSpPr>
            <a:spLocks noGrp="1"/>
          </p:cNvSpPr>
          <p:nvPr>
            <p:ph type="body" sz="quarter" idx="17" hasCustomPrompt="1"/>
          </p:nvPr>
        </p:nvSpPr>
        <p:spPr>
          <a:xfrm>
            <a:off x="899171" y="4694795"/>
            <a:ext cx="2105285" cy="196169"/>
          </a:xfrm>
        </p:spPr>
        <p:txBody>
          <a:bodyPr>
            <a:noAutofit/>
          </a:bodyPr>
          <a:lstStyle>
            <a:lvl1pPr marL="0" indent="0" algn="l">
              <a:buNone/>
              <a:defRPr sz="1000" i="1"/>
            </a:lvl1pPr>
            <a:lvl2pPr marL="457200" indent="0">
              <a:buNone/>
              <a:defRPr sz="1000"/>
            </a:lvl2pPr>
            <a:lvl3pPr>
              <a:defRPr sz="1000"/>
            </a:lvl3pPr>
            <a:lvl4pPr>
              <a:defRPr sz="1000"/>
            </a:lvl4pPr>
            <a:lvl5pPr>
              <a:defRPr sz="1000"/>
            </a:lvl5pPr>
          </a:lstStyle>
          <a:p>
            <a:pPr lvl="0"/>
            <a:r>
              <a:rPr lang="en-GB" dirty="0"/>
              <a:t>Title</a:t>
            </a:r>
          </a:p>
        </p:txBody>
      </p:sp>
      <p:sp>
        <p:nvSpPr>
          <p:cNvPr id="10" name="Text Placeholder 17">
            <a:extLst>
              <a:ext uri="{FF2B5EF4-FFF2-40B4-BE49-F238E27FC236}">
                <a16:creationId xmlns:a16="http://schemas.microsoft.com/office/drawing/2014/main" id="{D0E81051-20CF-F7D4-D2F2-FF0BB2B3101F}"/>
              </a:ext>
            </a:extLst>
          </p:cNvPr>
          <p:cNvSpPr>
            <a:spLocks noGrp="1"/>
          </p:cNvSpPr>
          <p:nvPr>
            <p:ph type="body" sz="quarter" idx="18" hasCustomPrompt="1"/>
          </p:nvPr>
        </p:nvSpPr>
        <p:spPr>
          <a:xfrm>
            <a:off x="899170" y="4982178"/>
            <a:ext cx="2105285" cy="653369"/>
          </a:xfrm>
        </p:spPr>
        <p:txBody>
          <a:bodyPr>
            <a:noAutofit/>
          </a:bodyPr>
          <a:lstStyle>
            <a:lvl1pPr marL="0" indent="0" algn="l">
              <a:buNone/>
              <a:defRPr sz="1000" i="1"/>
            </a:lvl1pPr>
            <a:lvl2pPr marL="457200" indent="0">
              <a:buNone/>
              <a:defRPr sz="1000"/>
            </a:lvl2pPr>
            <a:lvl3pPr>
              <a:defRPr sz="1000"/>
            </a:lvl3pPr>
            <a:lvl4pPr>
              <a:defRPr sz="1000"/>
            </a:lvl4pPr>
            <a:lvl5pPr>
              <a:defRPr sz="1000"/>
            </a:lvl5pPr>
          </a:lstStyle>
          <a:p>
            <a:pPr lvl="0"/>
            <a:r>
              <a:rPr lang="en-GB" dirty="0"/>
              <a:t>Contact Details</a:t>
            </a:r>
          </a:p>
        </p:txBody>
      </p:sp>
      <p:sp>
        <p:nvSpPr>
          <p:cNvPr id="11" name="Picture Placeholder 5">
            <a:extLst>
              <a:ext uri="{FF2B5EF4-FFF2-40B4-BE49-F238E27FC236}">
                <a16:creationId xmlns:a16="http://schemas.microsoft.com/office/drawing/2014/main" id="{57E67FDF-E5F5-BBEC-89C6-5E181F243833}"/>
              </a:ext>
            </a:extLst>
          </p:cNvPr>
          <p:cNvSpPr>
            <a:spLocks noGrp="1"/>
          </p:cNvSpPr>
          <p:nvPr>
            <p:ph type="pic" sz="quarter" idx="19"/>
          </p:nvPr>
        </p:nvSpPr>
        <p:spPr>
          <a:xfrm>
            <a:off x="9187542" y="2121714"/>
            <a:ext cx="2105286" cy="2105286"/>
          </a:xfrm>
          <a:prstGeom prst="ellipse">
            <a:avLst/>
          </a:prstGeom>
          <a:pattFill prst="ltUpDiag">
            <a:fgClr>
              <a:schemeClr val="bg1">
                <a:lumMod val="95000"/>
              </a:schemeClr>
            </a:fgClr>
            <a:bgClr>
              <a:schemeClr val="bg1"/>
            </a:bgClr>
          </a:pattFill>
        </p:spPr>
        <p:txBody>
          <a:bodyPr>
            <a:normAutofit/>
          </a:bodyPr>
          <a:lstStyle>
            <a:lvl1pPr marL="0" indent="0" algn="ctr">
              <a:buNone/>
              <a:defRPr sz="1200"/>
            </a:lvl1pPr>
          </a:lstStyle>
          <a:p>
            <a:r>
              <a:rPr lang="en-US" dirty="0"/>
              <a:t>Click icon to add picture</a:t>
            </a:r>
          </a:p>
        </p:txBody>
      </p:sp>
      <p:sp>
        <p:nvSpPr>
          <p:cNvPr id="12" name="Text Placeholder 17">
            <a:extLst>
              <a:ext uri="{FF2B5EF4-FFF2-40B4-BE49-F238E27FC236}">
                <a16:creationId xmlns:a16="http://schemas.microsoft.com/office/drawing/2014/main" id="{EA8F0ECD-5536-6FCC-EF5A-1D144E9F8C43}"/>
              </a:ext>
            </a:extLst>
          </p:cNvPr>
          <p:cNvSpPr>
            <a:spLocks noGrp="1"/>
          </p:cNvSpPr>
          <p:nvPr>
            <p:ph type="body" sz="quarter" idx="20" hasCustomPrompt="1"/>
          </p:nvPr>
        </p:nvSpPr>
        <p:spPr>
          <a:xfrm>
            <a:off x="9187543" y="4485789"/>
            <a:ext cx="2105285" cy="196169"/>
          </a:xfrm>
        </p:spPr>
        <p:txBody>
          <a:bodyPr>
            <a:noAutofit/>
          </a:bodyPr>
          <a:lstStyle>
            <a:lvl1pPr marL="0" indent="0" algn="l">
              <a:buNone/>
              <a:defRPr sz="1000" i="0"/>
            </a:lvl1pPr>
            <a:lvl2pPr marL="457200" indent="0">
              <a:buNone/>
              <a:defRPr sz="1000"/>
            </a:lvl2pPr>
            <a:lvl3pPr>
              <a:defRPr sz="1000"/>
            </a:lvl3pPr>
            <a:lvl4pPr>
              <a:defRPr sz="1000"/>
            </a:lvl4pPr>
            <a:lvl5pPr>
              <a:defRPr sz="1000"/>
            </a:lvl5pPr>
          </a:lstStyle>
          <a:p>
            <a:pPr lvl="0"/>
            <a:r>
              <a:rPr lang="en-GB" dirty="0"/>
              <a:t>Name</a:t>
            </a:r>
          </a:p>
        </p:txBody>
      </p:sp>
      <p:sp>
        <p:nvSpPr>
          <p:cNvPr id="13" name="Text Placeholder 17">
            <a:extLst>
              <a:ext uri="{FF2B5EF4-FFF2-40B4-BE49-F238E27FC236}">
                <a16:creationId xmlns:a16="http://schemas.microsoft.com/office/drawing/2014/main" id="{47278975-6A7F-2BD7-4DB9-0362A3F8D810}"/>
              </a:ext>
            </a:extLst>
          </p:cNvPr>
          <p:cNvSpPr>
            <a:spLocks noGrp="1"/>
          </p:cNvSpPr>
          <p:nvPr>
            <p:ph type="body" sz="quarter" idx="21" hasCustomPrompt="1"/>
          </p:nvPr>
        </p:nvSpPr>
        <p:spPr>
          <a:xfrm>
            <a:off x="9187542" y="4694795"/>
            <a:ext cx="2105285" cy="196169"/>
          </a:xfrm>
        </p:spPr>
        <p:txBody>
          <a:bodyPr>
            <a:noAutofit/>
          </a:bodyPr>
          <a:lstStyle>
            <a:lvl1pPr marL="0" indent="0" algn="l">
              <a:buNone/>
              <a:defRPr sz="1000" i="1"/>
            </a:lvl1pPr>
            <a:lvl2pPr marL="457200" indent="0">
              <a:buNone/>
              <a:defRPr sz="1000"/>
            </a:lvl2pPr>
            <a:lvl3pPr>
              <a:defRPr sz="1000"/>
            </a:lvl3pPr>
            <a:lvl4pPr>
              <a:defRPr sz="1000"/>
            </a:lvl4pPr>
            <a:lvl5pPr>
              <a:defRPr sz="1000"/>
            </a:lvl5pPr>
          </a:lstStyle>
          <a:p>
            <a:pPr lvl="0"/>
            <a:r>
              <a:rPr lang="en-GB" dirty="0"/>
              <a:t>Title</a:t>
            </a:r>
          </a:p>
        </p:txBody>
      </p:sp>
      <p:sp>
        <p:nvSpPr>
          <p:cNvPr id="14" name="Text Placeholder 17">
            <a:extLst>
              <a:ext uri="{FF2B5EF4-FFF2-40B4-BE49-F238E27FC236}">
                <a16:creationId xmlns:a16="http://schemas.microsoft.com/office/drawing/2014/main" id="{D6A794F8-A07F-E93D-58AC-92812D7814C3}"/>
              </a:ext>
            </a:extLst>
          </p:cNvPr>
          <p:cNvSpPr>
            <a:spLocks noGrp="1"/>
          </p:cNvSpPr>
          <p:nvPr>
            <p:ph type="body" sz="quarter" idx="22" hasCustomPrompt="1"/>
          </p:nvPr>
        </p:nvSpPr>
        <p:spPr>
          <a:xfrm>
            <a:off x="9187541" y="4982178"/>
            <a:ext cx="2105285" cy="653369"/>
          </a:xfrm>
        </p:spPr>
        <p:txBody>
          <a:bodyPr>
            <a:noAutofit/>
          </a:bodyPr>
          <a:lstStyle>
            <a:lvl1pPr marL="0" indent="0" algn="l">
              <a:buNone/>
              <a:defRPr sz="1000" i="1"/>
            </a:lvl1pPr>
            <a:lvl2pPr marL="457200" indent="0">
              <a:buNone/>
              <a:defRPr sz="1000"/>
            </a:lvl2pPr>
            <a:lvl3pPr>
              <a:defRPr sz="1000"/>
            </a:lvl3pPr>
            <a:lvl4pPr>
              <a:defRPr sz="1000"/>
            </a:lvl4pPr>
            <a:lvl5pPr>
              <a:defRPr sz="1000"/>
            </a:lvl5pPr>
          </a:lstStyle>
          <a:p>
            <a:pPr lvl="0"/>
            <a:r>
              <a:rPr lang="en-GB" dirty="0"/>
              <a:t>Contact Details</a:t>
            </a:r>
          </a:p>
        </p:txBody>
      </p:sp>
      <p:sp>
        <p:nvSpPr>
          <p:cNvPr id="15" name="Picture Placeholder 5">
            <a:extLst>
              <a:ext uri="{FF2B5EF4-FFF2-40B4-BE49-F238E27FC236}">
                <a16:creationId xmlns:a16="http://schemas.microsoft.com/office/drawing/2014/main" id="{CE214502-F9E9-5BE8-083E-7A0DB72ED992}"/>
              </a:ext>
            </a:extLst>
          </p:cNvPr>
          <p:cNvSpPr>
            <a:spLocks noGrp="1"/>
          </p:cNvSpPr>
          <p:nvPr>
            <p:ph type="pic" sz="quarter" idx="23"/>
          </p:nvPr>
        </p:nvSpPr>
        <p:spPr>
          <a:xfrm>
            <a:off x="3645901" y="2121714"/>
            <a:ext cx="2105286" cy="2105286"/>
          </a:xfrm>
          <a:prstGeom prst="ellipse">
            <a:avLst/>
          </a:prstGeom>
          <a:pattFill prst="ltUpDiag">
            <a:fgClr>
              <a:schemeClr val="bg1">
                <a:lumMod val="95000"/>
              </a:schemeClr>
            </a:fgClr>
            <a:bgClr>
              <a:schemeClr val="bg1"/>
            </a:bgClr>
          </a:pattFill>
        </p:spPr>
        <p:txBody>
          <a:bodyPr>
            <a:normAutofit/>
          </a:bodyPr>
          <a:lstStyle>
            <a:lvl1pPr marL="0" indent="0" algn="ctr">
              <a:buNone/>
              <a:defRPr sz="1200"/>
            </a:lvl1pPr>
          </a:lstStyle>
          <a:p>
            <a:r>
              <a:rPr lang="en-US" dirty="0"/>
              <a:t>Click icon to add picture</a:t>
            </a:r>
          </a:p>
        </p:txBody>
      </p:sp>
      <p:sp>
        <p:nvSpPr>
          <p:cNvPr id="16" name="Text Placeholder 17">
            <a:extLst>
              <a:ext uri="{FF2B5EF4-FFF2-40B4-BE49-F238E27FC236}">
                <a16:creationId xmlns:a16="http://schemas.microsoft.com/office/drawing/2014/main" id="{32F37294-AEA2-FE91-644C-789350682F38}"/>
              </a:ext>
            </a:extLst>
          </p:cNvPr>
          <p:cNvSpPr>
            <a:spLocks noGrp="1"/>
          </p:cNvSpPr>
          <p:nvPr>
            <p:ph type="body" sz="quarter" idx="24" hasCustomPrompt="1"/>
          </p:nvPr>
        </p:nvSpPr>
        <p:spPr>
          <a:xfrm>
            <a:off x="3645902" y="4485789"/>
            <a:ext cx="2105285" cy="196169"/>
          </a:xfrm>
        </p:spPr>
        <p:txBody>
          <a:bodyPr>
            <a:noAutofit/>
          </a:bodyPr>
          <a:lstStyle>
            <a:lvl1pPr marL="0" indent="0" algn="l">
              <a:buNone/>
              <a:defRPr sz="1000" i="0"/>
            </a:lvl1pPr>
            <a:lvl2pPr marL="457200" indent="0">
              <a:buNone/>
              <a:defRPr sz="1000"/>
            </a:lvl2pPr>
            <a:lvl3pPr>
              <a:defRPr sz="1000"/>
            </a:lvl3pPr>
            <a:lvl4pPr>
              <a:defRPr sz="1000"/>
            </a:lvl4pPr>
            <a:lvl5pPr>
              <a:defRPr sz="1000"/>
            </a:lvl5pPr>
          </a:lstStyle>
          <a:p>
            <a:pPr lvl="0"/>
            <a:r>
              <a:rPr lang="en-GB" dirty="0"/>
              <a:t>Name</a:t>
            </a:r>
          </a:p>
        </p:txBody>
      </p:sp>
      <p:sp>
        <p:nvSpPr>
          <p:cNvPr id="17" name="Text Placeholder 17">
            <a:extLst>
              <a:ext uri="{FF2B5EF4-FFF2-40B4-BE49-F238E27FC236}">
                <a16:creationId xmlns:a16="http://schemas.microsoft.com/office/drawing/2014/main" id="{CBD67DCA-730B-A836-DBB2-ABD8D71D8F8F}"/>
              </a:ext>
            </a:extLst>
          </p:cNvPr>
          <p:cNvSpPr>
            <a:spLocks noGrp="1"/>
          </p:cNvSpPr>
          <p:nvPr>
            <p:ph type="body" sz="quarter" idx="25" hasCustomPrompt="1"/>
          </p:nvPr>
        </p:nvSpPr>
        <p:spPr>
          <a:xfrm>
            <a:off x="3645901" y="4694795"/>
            <a:ext cx="2105285" cy="196169"/>
          </a:xfrm>
        </p:spPr>
        <p:txBody>
          <a:bodyPr>
            <a:noAutofit/>
          </a:bodyPr>
          <a:lstStyle>
            <a:lvl1pPr marL="0" indent="0" algn="l">
              <a:buNone/>
              <a:defRPr sz="1000" i="1"/>
            </a:lvl1pPr>
            <a:lvl2pPr marL="457200" indent="0">
              <a:buNone/>
              <a:defRPr sz="1000"/>
            </a:lvl2pPr>
            <a:lvl3pPr>
              <a:defRPr sz="1000"/>
            </a:lvl3pPr>
            <a:lvl4pPr>
              <a:defRPr sz="1000"/>
            </a:lvl4pPr>
            <a:lvl5pPr>
              <a:defRPr sz="1000"/>
            </a:lvl5pPr>
          </a:lstStyle>
          <a:p>
            <a:pPr lvl="0"/>
            <a:r>
              <a:rPr lang="en-GB" dirty="0"/>
              <a:t>Title</a:t>
            </a:r>
          </a:p>
        </p:txBody>
      </p:sp>
      <p:sp>
        <p:nvSpPr>
          <p:cNvPr id="18" name="Text Placeholder 17">
            <a:extLst>
              <a:ext uri="{FF2B5EF4-FFF2-40B4-BE49-F238E27FC236}">
                <a16:creationId xmlns:a16="http://schemas.microsoft.com/office/drawing/2014/main" id="{00C35678-CE6A-77EC-EE8E-ECD22A8869F6}"/>
              </a:ext>
            </a:extLst>
          </p:cNvPr>
          <p:cNvSpPr>
            <a:spLocks noGrp="1"/>
          </p:cNvSpPr>
          <p:nvPr>
            <p:ph type="body" sz="quarter" idx="26" hasCustomPrompt="1"/>
          </p:nvPr>
        </p:nvSpPr>
        <p:spPr>
          <a:xfrm>
            <a:off x="3645900" y="4982178"/>
            <a:ext cx="2105285" cy="653369"/>
          </a:xfrm>
        </p:spPr>
        <p:txBody>
          <a:bodyPr>
            <a:noAutofit/>
          </a:bodyPr>
          <a:lstStyle>
            <a:lvl1pPr marL="0" indent="0" algn="l">
              <a:buNone/>
              <a:defRPr sz="1000" i="1"/>
            </a:lvl1pPr>
            <a:lvl2pPr marL="457200" indent="0">
              <a:buNone/>
              <a:defRPr sz="1000"/>
            </a:lvl2pPr>
            <a:lvl3pPr>
              <a:defRPr sz="1000"/>
            </a:lvl3pPr>
            <a:lvl4pPr>
              <a:defRPr sz="1000"/>
            </a:lvl4pPr>
            <a:lvl5pPr>
              <a:defRPr sz="1000"/>
            </a:lvl5pPr>
          </a:lstStyle>
          <a:p>
            <a:pPr lvl="0"/>
            <a:r>
              <a:rPr lang="en-GB" dirty="0"/>
              <a:t>Contact Details</a:t>
            </a:r>
          </a:p>
        </p:txBody>
      </p:sp>
      <p:sp>
        <p:nvSpPr>
          <p:cNvPr id="19" name="Picture Placeholder 5">
            <a:extLst>
              <a:ext uri="{FF2B5EF4-FFF2-40B4-BE49-F238E27FC236}">
                <a16:creationId xmlns:a16="http://schemas.microsoft.com/office/drawing/2014/main" id="{84CCC695-2A90-7638-E120-946F8FEDAC37}"/>
              </a:ext>
            </a:extLst>
          </p:cNvPr>
          <p:cNvSpPr>
            <a:spLocks noGrp="1"/>
          </p:cNvSpPr>
          <p:nvPr>
            <p:ph type="pic" sz="quarter" idx="27"/>
          </p:nvPr>
        </p:nvSpPr>
        <p:spPr>
          <a:xfrm>
            <a:off x="6392636" y="2121714"/>
            <a:ext cx="2105286" cy="2105286"/>
          </a:xfrm>
          <a:prstGeom prst="ellipse">
            <a:avLst/>
          </a:prstGeom>
          <a:pattFill prst="ltUpDiag">
            <a:fgClr>
              <a:schemeClr val="bg1">
                <a:lumMod val="95000"/>
              </a:schemeClr>
            </a:fgClr>
            <a:bgClr>
              <a:schemeClr val="bg1"/>
            </a:bgClr>
          </a:pattFill>
        </p:spPr>
        <p:txBody>
          <a:bodyPr>
            <a:normAutofit/>
          </a:bodyPr>
          <a:lstStyle>
            <a:lvl1pPr marL="0" indent="0" algn="ctr">
              <a:buNone/>
              <a:defRPr sz="1200"/>
            </a:lvl1pPr>
          </a:lstStyle>
          <a:p>
            <a:r>
              <a:rPr lang="en-US" dirty="0"/>
              <a:t>Click icon to add picture</a:t>
            </a:r>
          </a:p>
        </p:txBody>
      </p:sp>
      <p:sp>
        <p:nvSpPr>
          <p:cNvPr id="20" name="Text Placeholder 17">
            <a:extLst>
              <a:ext uri="{FF2B5EF4-FFF2-40B4-BE49-F238E27FC236}">
                <a16:creationId xmlns:a16="http://schemas.microsoft.com/office/drawing/2014/main" id="{DF6CBFF0-C8E2-5C2D-F9FF-E27605AF6485}"/>
              </a:ext>
            </a:extLst>
          </p:cNvPr>
          <p:cNvSpPr>
            <a:spLocks noGrp="1"/>
          </p:cNvSpPr>
          <p:nvPr>
            <p:ph type="body" sz="quarter" idx="28" hasCustomPrompt="1"/>
          </p:nvPr>
        </p:nvSpPr>
        <p:spPr>
          <a:xfrm>
            <a:off x="6392637" y="4485789"/>
            <a:ext cx="2105285" cy="196169"/>
          </a:xfrm>
        </p:spPr>
        <p:txBody>
          <a:bodyPr>
            <a:noAutofit/>
          </a:bodyPr>
          <a:lstStyle>
            <a:lvl1pPr marL="0" indent="0" algn="l">
              <a:buNone/>
              <a:defRPr sz="1000" i="0"/>
            </a:lvl1pPr>
            <a:lvl2pPr marL="457200" indent="0">
              <a:buNone/>
              <a:defRPr sz="1000"/>
            </a:lvl2pPr>
            <a:lvl3pPr>
              <a:defRPr sz="1000"/>
            </a:lvl3pPr>
            <a:lvl4pPr>
              <a:defRPr sz="1000"/>
            </a:lvl4pPr>
            <a:lvl5pPr>
              <a:defRPr sz="1000"/>
            </a:lvl5pPr>
          </a:lstStyle>
          <a:p>
            <a:pPr lvl="0"/>
            <a:r>
              <a:rPr lang="en-GB" dirty="0"/>
              <a:t>Name</a:t>
            </a:r>
          </a:p>
        </p:txBody>
      </p:sp>
      <p:sp>
        <p:nvSpPr>
          <p:cNvPr id="21" name="Text Placeholder 17">
            <a:extLst>
              <a:ext uri="{FF2B5EF4-FFF2-40B4-BE49-F238E27FC236}">
                <a16:creationId xmlns:a16="http://schemas.microsoft.com/office/drawing/2014/main" id="{40BC48E9-2100-305F-CDD7-8ABF07E788D9}"/>
              </a:ext>
            </a:extLst>
          </p:cNvPr>
          <p:cNvSpPr>
            <a:spLocks noGrp="1"/>
          </p:cNvSpPr>
          <p:nvPr>
            <p:ph type="body" sz="quarter" idx="29" hasCustomPrompt="1"/>
          </p:nvPr>
        </p:nvSpPr>
        <p:spPr>
          <a:xfrm>
            <a:off x="6392636" y="4694795"/>
            <a:ext cx="2105285" cy="196169"/>
          </a:xfrm>
        </p:spPr>
        <p:txBody>
          <a:bodyPr>
            <a:noAutofit/>
          </a:bodyPr>
          <a:lstStyle>
            <a:lvl1pPr marL="0" indent="0" algn="l">
              <a:buNone/>
              <a:defRPr sz="1000" i="1"/>
            </a:lvl1pPr>
            <a:lvl2pPr marL="457200" indent="0">
              <a:buNone/>
              <a:defRPr sz="1000"/>
            </a:lvl2pPr>
            <a:lvl3pPr>
              <a:defRPr sz="1000"/>
            </a:lvl3pPr>
            <a:lvl4pPr>
              <a:defRPr sz="1000"/>
            </a:lvl4pPr>
            <a:lvl5pPr>
              <a:defRPr sz="1000"/>
            </a:lvl5pPr>
          </a:lstStyle>
          <a:p>
            <a:pPr lvl="0"/>
            <a:r>
              <a:rPr lang="en-GB" dirty="0"/>
              <a:t>Title</a:t>
            </a:r>
          </a:p>
        </p:txBody>
      </p:sp>
      <p:sp>
        <p:nvSpPr>
          <p:cNvPr id="22" name="Text Placeholder 17">
            <a:extLst>
              <a:ext uri="{FF2B5EF4-FFF2-40B4-BE49-F238E27FC236}">
                <a16:creationId xmlns:a16="http://schemas.microsoft.com/office/drawing/2014/main" id="{6453644C-B828-E755-6EB7-22182451DA94}"/>
              </a:ext>
            </a:extLst>
          </p:cNvPr>
          <p:cNvSpPr>
            <a:spLocks noGrp="1"/>
          </p:cNvSpPr>
          <p:nvPr>
            <p:ph type="body" sz="quarter" idx="30" hasCustomPrompt="1"/>
          </p:nvPr>
        </p:nvSpPr>
        <p:spPr>
          <a:xfrm>
            <a:off x="6392635" y="4982178"/>
            <a:ext cx="2105285" cy="653369"/>
          </a:xfrm>
        </p:spPr>
        <p:txBody>
          <a:bodyPr>
            <a:noAutofit/>
          </a:bodyPr>
          <a:lstStyle>
            <a:lvl1pPr marL="0" indent="0" algn="l">
              <a:buNone/>
              <a:defRPr sz="1000" i="1"/>
            </a:lvl1pPr>
            <a:lvl2pPr marL="457200" indent="0">
              <a:buNone/>
              <a:defRPr sz="1000"/>
            </a:lvl2pPr>
            <a:lvl3pPr>
              <a:defRPr sz="1000"/>
            </a:lvl3pPr>
            <a:lvl4pPr>
              <a:defRPr sz="1000"/>
            </a:lvl4pPr>
            <a:lvl5pPr>
              <a:defRPr sz="1000"/>
            </a:lvl5pPr>
          </a:lstStyle>
          <a:p>
            <a:pPr lvl="0"/>
            <a:r>
              <a:rPr lang="en-GB" dirty="0"/>
              <a:t>Contact Details</a:t>
            </a:r>
          </a:p>
        </p:txBody>
      </p:sp>
    </p:spTree>
    <p:extLst>
      <p:ext uri="{BB962C8B-B14F-4D97-AF65-F5344CB8AC3E}">
        <p14:creationId xmlns:p14="http://schemas.microsoft.com/office/powerpoint/2010/main" val="2305928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D5D700-8F14-35D7-4556-9D83F63DBC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add title</a:t>
            </a:r>
            <a:endParaRPr lang="en-US" dirty="0"/>
          </a:p>
        </p:txBody>
      </p:sp>
      <p:sp>
        <p:nvSpPr>
          <p:cNvPr id="3" name="Text Placeholder 2">
            <a:extLst>
              <a:ext uri="{FF2B5EF4-FFF2-40B4-BE49-F238E27FC236}">
                <a16:creationId xmlns:a16="http://schemas.microsoft.com/office/drawing/2014/main" id="{D578BA9A-A37A-F7F4-81A2-31D378FA9EC5}"/>
              </a:ext>
            </a:extLst>
          </p:cNvPr>
          <p:cNvSpPr>
            <a:spLocks noGrp="1"/>
          </p:cNvSpPr>
          <p:nvPr>
            <p:ph type="body" idx="1"/>
          </p:nvPr>
        </p:nvSpPr>
        <p:spPr>
          <a:xfrm>
            <a:off x="838200" y="1825625"/>
            <a:ext cx="10515600" cy="4117975"/>
          </a:xfrm>
          <a:prstGeom prst="rect">
            <a:avLst/>
          </a:prstGeom>
        </p:spPr>
        <p:txBody>
          <a:bodyPr vert="horz" lIns="91440" tIns="45720" rIns="91440" bIns="45720" rtlCol="0">
            <a:normAutofit/>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descr="A black and white logo&#10;&#10;Description automatically generated">
            <a:extLst>
              <a:ext uri="{FF2B5EF4-FFF2-40B4-BE49-F238E27FC236}">
                <a16:creationId xmlns:a16="http://schemas.microsoft.com/office/drawing/2014/main" id="{D1B13AB8-86B2-4039-8934-625059D3AD17}"/>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9998078" y="6078538"/>
            <a:ext cx="1431922" cy="448286"/>
          </a:xfrm>
          <a:prstGeom prst="rect">
            <a:avLst/>
          </a:prstGeom>
        </p:spPr>
      </p:pic>
    </p:spTree>
    <p:extLst>
      <p:ext uri="{BB962C8B-B14F-4D97-AF65-F5344CB8AC3E}">
        <p14:creationId xmlns:p14="http://schemas.microsoft.com/office/powerpoint/2010/main" val="231285461"/>
      </p:ext>
    </p:extLst>
  </p:cSld>
  <p:clrMap bg1="lt1" tx1="dk1" bg2="lt2" tx2="dk2" accent1="accent1" accent2="accent2" accent3="accent3" accent4="accent4" accent5="accent5" accent6="accent6" hlink="hlink" folHlink="folHlink"/>
  <p:sldLayoutIdLst>
    <p:sldLayoutId id="2147483684" r:id="rId1"/>
    <p:sldLayoutId id="2147483650" r:id="rId2"/>
    <p:sldLayoutId id="2147483652" r:id="rId3"/>
    <p:sldLayoutId id="2147483671" r:id="rId4"/>
    <p:sldLayoutId id="2147483655" r:id="rId5"/>
    <p:sldLayoutId id="2147483656" r:id="rId6"/>
    <p:sldLayoutId id="2147483657" r:id="rId7"/>
    <p:sldLayoutId id="2147483678" r:id="rId8"/>
    <p:sldLayoutId id="2147483677" r:id="rId9"/>
    <p:sldLayoutId id="2147483679" r:id="rId10"/>
    <p:sldLayoutId id="2147483681" r:id="rId11"/>
    <p:sldLayoutId id="2147483682" r:id="rId12"/>
    <p:sldLayoutId id="2147483685" r:id="rId13"/>
    <p:sldLayoutId id="2147483663" r:id="rId14"/>
    <p:sldLayoutId id="2147483672" r:id="rId15"/>
    <p:sldLayoutId id="2147483675" r:id="rId16"/>
    <p:sldLayoutId id="2147483673" r:id="rId17"/>
    <p:sldLayoutId id="2147483674" r:id="rId18"/>
    <p:sldLayoutId id="2147483676" r:id="rId19"/>
    <p:sldLayoutId id="2147483683" r:id="rId20"/>
    <p:sldLayoutId id="2147483649" r:id="rId21"/>
    <p:sldLayoutId id="2147483660" r:id="rId22"/>
    <p:sldLayoutId id="2147483661" r:id="rId23"/>
  </p:sldLayoutIdLst>
  <p:txStyles>
    <p:titleStyle>
      <a:lvl1pPr algn="l" defTabSz="914400" rtl="0" eaLnBrk="1" latinLnBrk="0" hangingPunct="1">
        <a:lnSpc>
          <a:spcPct val="90000"/>
        </a:lnSpc>
        <a:spcBef>
          <a:spcPct val="0"/>
        </a:spcBef>
        <a:buNone/>
        <a:defRPr sz="4400" b="1" i="0" kern="1200">
          <a:solidFill>
            <a:schemeClr val="tx1"/>
          </a:solidFill>
          <a:latin typeface="Didot" panose="02000503000000020003" pitchFamily="2" charset="-79"/>
          <a:ea typeface="+mj-ea"/>
          <a:cs typeface="Didot" panose="02000503000000020003" pitchFamily="2"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pmc.ncbi.nlm.nih.gov/articles/PMC9355205/"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acas.org.uk/neurodiversity-at-work" TargetMode="External"/><Relationship Id="rId2" Type="http://schemas.openxmlformats.org/officeDocument/2006/relationships/hyperlink" Target="https://www.cipd.org/uk/knowledge/guides/neuroinclusion-work/" TargetMode="External"/><Relationship Id="rId1" Type="http://schemas.openxmlformats.org/officeDocument/2006/relationships/slideLayout" Target="../slideLayouts/slideLayout2.xml"/><Relationship Id="rId4" Type="http://schemas.openxmlformats.org/officeDocument/2006/relationships/hyperlink" Target="https://nas.chorus.thirdlight.com/file/24/SW_DUvdSWayV2PGSW0-MSF8iCg.S/NAS_Employment_Autism-kit_WAAM25.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hyperlink" Target="https://www.cipd.org/uk/knowledge/guides/neuroinclusion-work/#about-this-guid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7C5CB-153E-B55C-3674-269972091192}"/>
              </a:ext>
            </a:extLst>
          </p:cNvPr>
          <p:cNvSpPr>
            <a:spLocks noGrp="1"/>
          </p:cNvSpPr>
          <p:nvPr>
            <p:ph type="ctrTitle"/>
          </p:nvPr>
        </p:nvSpPr>
        <p:spPr/>
        <p:txBody>
          <a:bodyPr>
            <a:noAutofit/>
          </a:bodyPr>
          <a:lstStyle/>
          <a:p>
            <a:r>
              <a:rPr lang="en-US" sz="4800" dirty="0"/>
              <a:t>Autism spectrum disorder:overcoming workplace challenges </a:t>
            </a:r>
          </a:p>
        </p:txBody>
      </p:sp>
      <p:sp>
        <p:nvSpPr>
          <p:cNvPr id="3" name="Subtitle 2">
            <a:extLst>
              <a:ext uri="{FF2B5EF4-FFF2-40B4-BE49-F238E27FC236}">
                <a16:creationId xmlns:a16="http://schemas.microsoft.com/office/drawing/2014/main" id="{177F9B87-8B9F-6DD8-7F0B-D283AB09C9E0}"/>
              </a:ext>
            </a:extLst>
          </p:cNvPr>
          <p:cNvSpPr>
            <a:spLocks noGrp="1"/>
          </p:cNvSpPr>
          <p:nvPr>
            <p:ph type="subTitle" idx="1"/>
          </p:nvPr>
        </p:nvSpPr>
        <p:spPr/>
        <p:txBody>
          <a:bodyPr>
            <a:normAutofit/>
          </a:bodyPr>
          <a:lstStyle/>
          <a:p>
            <a:r>
              <a:rPr lang="en-US" dirty="0"/>
              <a:t>Sarah Gilzean, MFMac</a:t>
            </a:r>
          </a:p>
          <a:p>
            <a:r>
              <a:rPr lang="en-US" dirty="0"/>
              <a:t>Matthew Day, Autism Initiatives</a:t>
            </a:r>
          </a:p>
          <a:p>
            <a:r>
              <a:rPr lang="en-US" dirty="0"/>
              <a:t>6 March 2025</a:t>
            </a:r>
          </a:p>
        </p:txBody>
      </p:sp>
    </p:spTree>
    <p:extLst>
      <p:ext uri="{BB962C8B-B14F-4D97-AF65-F5344CB8AC3E}">
        <p14:creationId xmlns:p14="http://schemas.microsoft.com/office/powerpoint/2010/main" val="2521955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7E922-73C0-55A9-4311-5212CD52EDE5}"/>
              </a:ext>
            </a:extLst>
          </p:cNvPr>
          <p:cNvSpPr>
            <a:spLocks noGrp="1"/>
          </p:cNvSpPr>
          <p:nvPr>
            <p:ph type="title"/>
          </p:nvPr>
        </p:nvSpPr>
        <p:spPr/>
        <p:txBody>
          <a:bodyPr/>
          <a:lstStyle/>
          <a:p>
            <a:r>
              <a:rPr lang="en-GB" dirty="0"/>
              <a:t>Wright v Cardinal Newman Catholic School and another</a:t>
            </a:r>
          </a:p>
        </p:txBody>
      </p:sp>
      <p:sp>
        <p:nvSpPr>
          <p:cNvPr id="6" name="Content Placeholder 5">
            <a:extLst>
              <a:ext uri="{FF2B5EF4-FFF2-40B4-BE49-F238E27FC236}">
                <a16:creationId xmlns:a16="http://schemas.microsoft.com/office/drawing/2014/main" id="{44861271-C601-2307-F54F-F5CE7DE24856}"/>
              </a:ext>
            </a:extLst>
          </p:cNvPr>
          <p:cNvSpPr>
            <a:spLocks noGrp="1"/>
          </p:cNvSpPr>
          <p:nvPr>
            <p:ph idx="1"/>
          </p:nvPr>
        </p:nvSpPr>
        <p:spPr/>
        <p:txBody>
          <a:bodyPr>
            <a:normAutofit fontScale="92500" lnSpcReduction="20000"/>
          </a:bodyPr>
          <a:lstStyle/>
          <a:p>
            <a:r>
              <a:rPr lang="en-GB" dirty="0"/>
              <a:t>ET: unfairly dismissed for refusing to accept a demotion. Also act of victimisation.</a:t>
            </a:r>
          </a:p>
          <a:p>
            <a:r>
              <a:rPr lang="en-GB" dirty="0"/>
              <a:t>Behaviours which let to W’s dismissal arose out of his autism. </a:t>
            </a:r>
          </a:p>
          <a:p>
            <a:r>
              <a:rPr lang="en-GB" dirty="0"/>
              <a:t>No evidence W couldn’t do his job and a more proportionate response would have been to manage his performance through a formal process. </a:t>
            </a:r>
          </a:p>
          <a:p>
            <a:r>
              <a:rPr lang="en-GB" dirty="0"/>
              <a:t>Not satisfied that the relationship had been damaged beyond repair. </a:t>
            </a:r>
          </a:p>
          <a:p>
            <a:r>
              <a:rPr lang="en-GB" dirty="0"/>
              <a:t>W’s claim for reasonable adjustments was rejected as the school had shown that it was wiling to make adjustments and had discussed these with W during his suspension. </a:t>
            </a:r>
          </a:p>
          <a:p>
            <a:r>
              <a:rPr lang="en-GB" dirty="0"/>
              <a:t>The parties agreed compensation of £850,000.</a:t>
            </a:r>
          </a:p>
          <a:p>
            <a:endParaRPr lang="en-GB" dirty="0"/>
          </a:p>
        </p:txBody>
      </p:sp>
    </p:spTree>
    <p:extLst>
      <p:ext uri="{BB962C8B-B14F-4D97-AF65-F5344CB8AC3E}">
        <p14:creationId xmlns:p14="http://schemas.microsoft.com/office/powerpoint/2010/main" val="3642841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A0D26-33B6-D34B-3CE9-24C832F338C0}"/>
              </a:ext>
            </a:extLst>
          </p:cNvPr>
          <p:cNvSpPr>
            <a:spLocks noGrp="1"/>
          </p:cNvSpPr>
          <p:nvPr>
            <p:ph type="title"/>
          </p:nvPr>
        </p:nvSpPr>
        <p:spPr/>
        <p:txBody>
          <a:bodyPr/>
          <a:lstStyle/>
          <a:p>
            <a:r>
              <a:rPr lang="en-GB" dirty="0"/>
              <a:t>Early interventions</a:t>
            </a:r>
          </a:p>
        </p:txBody>
      </p:sp>
      <p:sp>
        <p:nvSpPr>
          <p:cNvPr id="3" name="Content Placeholder 2">
            <a:extLst>
              <a:ext uri="{FF2B5EF4-FFF2-40B4-BE49-F238E27FC236}">
                <a16:creationId xmlns:a16="http://schemas.microsoft.com/office/drawing/2014/main" id="{C329D849-15D3-235F-6E37-3CDACE210E23}"/>
              </a:ext>
            </a:extLst>
          </p:cNvPr>
          <p:cNvSpPr>
            <a:spLocks noGrp="1"/>
          </p:cNvSpPr>
          <p:nvPr>
            <p:ph idx="1"/>
          </p:nvPr>
        </p:nvSpPr>
        <p:spPr/>
        <p:txBody>
          <a:bodyPr>
            <a:normAutofit lnSpcReduction="10000"/>
          </a:bodyPr>
          <a:lstStyle/>
          <a:p>
            <a:pPr marL="0" indent="0">
              <a:buNone/>
            </a:pPr>
            <a:r>
              <a:rPr lang="en-GB" dirty="0"/>
              <a:t>Even before a neurodivergent person is employed, employer can:-</a:t>
            </a:r>
          </a:p>
          <a:p>
            <a:r>
              <a:rPr lang="en-GB" dirty="0"/>
              <a:t>Have a supportive culture to assist in making workers more comfortable about requesting assistance</a:t>
            </a:r>
          </a:p>
          <a:p>
            <a:r>
              <a:rPr lang="en-GB" dirty="0"/>
              <a:t>Have a policy in place so line managers can be clear on their responsibilities</a:t>
            </a:r>
          </a:p>
          <a:p>
            <a:r>
              <a:rPr lang="en-GB" dirty="0"/>
              <a:t>Ensure line managers are trained in recognising neurodivergence and have the tools to support them (including appropriate support for the line manager)</a:t>
            </a:r>
          </a:p>
          <a:p>
            <a:r>
              <a:rPr lang="en-GB" dirty="0"/>
              <a:t>79% of employers wait for workers to self disclose condition, but 69% of workers fear the stigma of disclosing</a:t>
            </a:r>
          </a:p>
          <a:p>
            <a:endParaRPr lang="en-GB" dirty="0"/>
          </a:p>
        </p:txBody>
      </p:sp>
    </p:spTree>
    <p:extLst>
      <p:ext uri="{BB962C8B-B14F-4D97-AF65-F5344CB8AC3E}">
        <p14:creationId xmlns:p14="http://schemas.microsoft.com/office/powerpoint/2010/main" val="1698689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CC054-FEF9-03BF-ABE4-CB00ACDAA0D6}"/>
              </a:ext>
            </a:extLst>
          </p:cNvPr>
          <p:cNvSpPr>
            <a:spLocks noGrp="1"/>
          </p:cNvSpPr>
          <p:nvPr>
            <p:ph type="title"/>
          </p:nvPr>
        </p:nvSpPr>
        <p:spPr/>
        <p:txBody>
          <a:bodyPr/>
          <a:lstStyle/>
          <a:p>
            <a:r>
              <a:rPr lang="en-GB" dirty="0"/>
              <a:t>Early interventions</a:t>
            </a:r>
          </a:p>
        </p:txBody>
      </p:sp>
      <p:sp>
        <p:nvSpPr>
          <p:cNvPr id="3" name="Content Placeholder 2">
            <a:extLst>
              <a:ext uri="{FF2B5EF4-FFF2-40B4-BE49-F238E27FC236}">
                <a16:creationId xmlns:a16="http://schemas.microsoft.com/office/drawing/2014/main" id="{88DF4785-3955-C386-55AB-F82CA9FE71C1}"/>
              </a:ext>
            </a:extLst>
          </p:cNvPr>
          <p:cNvSpPr>
            <a:spLocks noGrp="1"/>
          </p:cNvSpPr>
          <p:nvPr>
            <p:ph idx="1"/>
          </p:nvPr>
        </p:nvSpPr>
        <p:spPr/>
        <p:txBody>
          <a:bodyPr>
            <a:normAutofit fontScale="92500" lnSpcReduction="20000"/>
          </a:bodyPr>
          <a:lstStyle/>
          <a:p>
            <a:r>
              <a:rPr lang="en-GB" dirty="0"/>
              <a:t>Be conscious of how the condition can make asking for assistance particularly difficult for a neurodivergent person</a:t>
            </a:r>
          </a:p>
          <a:p>
            <a:r>
              <a:rPr lang="en-GB" dirty="0"/>
              <a:t>Be proactive if worker displays signs of neurodivergence which is impacting performance, conduct etc</a:t>
            </a:r>
          </a:p>
          <a:p>
            <a:pPr lvl="1"/>
            <a:r>
              <a:rPr lang="en-GB" dirty="0"/>
              <a:t>2022 </a:t>
            </a:r>
            <a:r>
              <a:rPr lang="en-GB" dirty="0">
                <a:hlinkClick r:id="rId2"/>
              </a:rPr>
              <a:t>paper</a:t>
            </a:r>
            <a:r>
              <a:rPr lang="en-GB" dirty="0"/>
              <a:t> on autistic adults’ experience of workplace adjustments highlighted a barrier was the onus for seeking reasonable adjustments being on the worker</a:t>
            </a:r>
          </a:p>
          <a:p>
            <a:r>
              <a:rPr lang="en-GB" dirty="0"/>
              <a:t>Approach should be sensitive – worker may not consider themselves to be neurodivergent, or may not want to discuss their condition</a:t>
            </a:r>
          </a:p>
          <a:p>
            <a:r>
              <a:rPr lang="en-GB" dirty="0"/>
              <a:t>Seek medical advice – this may be from GP or Occupational Health (OH) but input may be limited particularly if employee is not already diagnosed</a:t>
            </a:r>
          </a:p>
          <a:p>
            <a:endParaRPr lang="en-GB" dirty="0"/>
          </a:p>
        </p:txBody>
      </p:sp>
    </p:spTree>
    <p:extLst>
      <p:ext uri="{BB962C8B-B14F-4D97-AF65-F5344CB8AC3E}">
        <p14:creationId xmlns:p14="http://schemas.microsoft.com/office/powerpoint/2010/main" val="3640533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56D2F-144D-1967-0B8A-D60CC33952DB}"/>
              </a:ext>
            </a:extLst>
          </p:cNvPr>
          <p:cNvSpPr>
            <a:spLocks noGrp="1"/>
          </p:cNvSpPr>
          <p:nvPr>
            <p:ph type="title"/>
          </p:nvPr>
        </p:nvSpPr>
        <p:spPr/>
        <p:txBody>
          <a:bodyPr/>
          <a:lstStyle/>
          <a:p>
            <a:r>
              <a:rPr lang="en-GB" dirty="0"/>
              <a:t>Knowledge</a:t>
            </a:r>
          </a:p>
        </p:txBody>
      </p:sp>
      <p:sp>
        <p:nvSpPr>
          <p:cNvPr id="3" name="Content Placeholder 2">
            <a:extLst>
              <a:ext uri="{FF2B5EF4-FFF2-40B4-BE49-F238E27FC236}">
                <a16:creationId xmlns:a16="http://schemas.microsoft.com/office/drawing/2014/main" id="{0FDC93DE-4A4C-14FA-56CE-215216B983B6}"/>
              </a:ext>
            </a:extLst>
          </p:cNvPr>
          <p:cNvSpPr>
            <a:spLocks noGrp="1"/>
          </p:cNvSpPr>
          <p:nvPr>
            <p:ph idx="1"/>
          </p:nvPr>
        </p:nvSpPr>
        <p:spPr>
          <a:xfrm>
            <a:off x="838200" y="1690689"/>
            <a:ext cx="10515600" cy="4576762"/>
          </a:xfrm>
        </p:spPr>
        <p:txBody>
          <a:bodyPr>
            <a:normAutofit fontScale="85000" lnSpcReduction="10000"/>
          </a:bodyPr>
          <a:lstStyle/>
          <a:p>
            <a:pPr marL="0" indent="0">
              <a:buNone/>
            </a:pPr>
            <a:r>
              <a:rPr lang="en-GB" b="1" i="1" u="sng" dirty="0"/>
              <a:t>Kaler v Insights ESC Limited</a:t>
            </a:r>
          </a:p>
          <a:p>
            <a:r>
              <a:rPr lang="en-GB" dirty="0"/>
              <a:t>K worked as an English teacher and Assistant Vice-Principal at school for children with additional support needs</a:t>
            </a:r>
          </a:p>
          <a:p>
            <a:r>
              <a:rPr lang="en-GB" dirty="0"/>
              <a:t>K had emailed the principal years earlier as a supply teacher informing that she was seeking an ASD diagnosis. </a:t>
            </a:r>
          </a:p>
          <a:p>
            <a:r>
              <a:rPr lang="en-GB" dirty="0"/>
              <a:t>In her current role, she mentioned to staff that it was “highly likely” that she was “an aspie”</a:t>
            </a:r>
          </a:p>
          <a:p>
            <a:r>
              <a:rPr lang="en-GB" dirty="0"/>
              <a:t>Following a period of sickness absence where her pay had been reduced, K sent threatening emails and text messages to staff and leadership </a:t>
            </a:r>
          </a:p>
          <a:p>
            <a:r>
              <a:rPr lang="en-GB" dirty="0"/>
              <a:t>The school asked her to stop sending inappropriate emails and explained why her pay had been reduced with reference to her contract</a:t>
            </a:r>
          </a:p>
          <a:p>
            <a:r>
              <a:rPr lang="en-GB" dirty="0"/>
              <a:t>Following a disciplinary hearing, K was dismissed for gross misconduct </a:t>
            </a:r>
          </a:p>
          <a:p>
            <a:endParaRPr lang="en-GB" dirty="0"/>
          </a:p>
          <a:p>
            <a:endParaRPr lang="en-GB" dirty="0"/>
          </a:p>
        </p:txBody>
      </p:sp>
    </p:spTree>
    <p:extLst>
      <p:ext uri="{BB962C8B-B14F-4D97-AF65-F5344CB8AC3E}">
        <p14:creationId xmlns:p14="http://schemas.microsoft.com/office/powerpoint/2010/main" val="4223423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56D2F-144D-1967-0B8A-D60CC33952DB}"/>
              </a:ext>
            </a:extLst>
          </p:cNvPr>
          <p:cNvSpPr>
            <a:spLocks noGrp="1"/>
          </p:cNvSpPr>
          <p:nvPr>
            <p:ph type="title"/>
          </p:nvPr>
        </p:nvSpPr>
        <p:spPr/>
        <p:txBody>
          <a:bodyPr/>
          <a:lstStyle/>
          <a:p>
            <a:r>
              <a:rPr lang="en-GB" dirty="0"/>
              <a:t>Knowledge</a:t>
            </a:r>
          </a:p>
        </p:txBody>
      </p:sp>
      <p:sp>
        <p:nvSpPr>
          <p:cNvPr id="3" name="Content Placeholder 2">
            <a:extLst>
              <a:ext uri="{FF2B5EF4-FFF2-40B4-BE49-F238E27FC236}">
                <a16:creationId xmlns:a16="http://schemas.microsoft.com/office/drawing/2014/main" id="{0FDC93DE-4A4C-14FA-56CE-215216B983B6}"/>
              </a:ext>
            </a:extLst>
          </p:cNvPr>
          <p:cNvSpPr>
            <a:spLocks noGrp="1"/>
          </p:cNvSpPr>
          <p:nvPr>
            <p:ph idx="1"/>
          </p:nvPr>
        </p:nvSpPr>
        <p:spPr>
          <a:xfrm>
            <a:off x="838200" y="1690689"/>
            <a:ext cx="10515600" cy="4576762"/>
          </a:xfrm>
        </p:spPr>
        <p:txBody>
          <a:bodyPr>
            <a:normAutofit/>
          </a:bodyPr>
          <a:lstStyle/>
          <a:p>
            <a:r>
              <a:rPr lang="en-GB" dirty="0"/>
              <a:t>claims of direct disability discrimination, discrimination arising from disability, and failure to make reasonable adjustments</a:t>
            </a:r>
          </a:p>
          <a:p>
            <a:r>
              <a:rPr lang="en-GB" dirty="0"/>
              <a:t>ET: school could not reasonably have been expected to know autistic, but even if so, no evidence linking behaviour to disability, and dismissal proportionate given unprofessional, offensive and threatening conduct</a:t>
            </a:r>
          </a:p>
          <a:p>
            <a:r>
              <a:rPr lang="en-GB" dirty="0"/>
              <a:t>EAT: school </a:t>
            </a:r>
            <a:r>
              <a:rPr lang="en-GB" u="sng" dirty="0"/>
              <a:t>did</a:t>
            </a:r>
            <a:r>
              <a:rPr lang="en-GB" dirty="0"/>
              <a:t> have enough knowledge to put it on notice that K may have a disability because of her use of the word “aspie”</a:t>
            </a:r>
          </a:p>
          <a:p>
            <a:r>
              <a:rPr lang="en-GB" dirty="0"/>
              <a:t>However, conduct was so serious that dismissal justified</a:t>
            </a:r>
          </a:p>
          <a:p>
            <a:endParaRPr lang="en-GB" dirty="0"/>
          </a:p>
        </p:txBody>
      </p:sp>
    </p:spTree>
    <p:extLst>
      <p:ext uri="{BB962C8B-B14F-4D97-AF65-F5344CB8AC3E}">
        <p14:creationId xmlns:p14="http://schemas.microsoft.com/office/powerpoint/2010/main" val="115543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E1C6E-FA4E-6697-D7E3-FCD0EB23B56F}"/>
              </a:ext>
            </a:extLst>
          </p:cNvPr>
          <p:cNvSpPr>
            <a:spLocks noGrp="1"/>
          </p:cNvSpPr>
          <p:nvPr>
            <p:ph type="title"/>
          </p:nvPr>
        </p:nvSpPr>
        <p:spPr/>
        <p:txBody>
          <a:bodyPr/>
          <a:lstStyle/>
          <a:p>
            <a:r>
              <a:rPr lang="en-GB" dirty="0"/>
              <a:t>Knowledge</a:t>
            </a:r>
          </a:p>
        </p:txBody>
      </p:sp>
      <p:sp>
        <p:nvSpPr>
          <p:cNvPr id="3" name="Content Placeholder 2">
            <a:extLst>
              <a:ext uri="{FF2B5EF4-FFF2-40B4-BE49-F238E27FC236}">
                <a16:creationId xmlns:a16="http://schemas.microsoft.com/office/drawing/2014/main" id="{8AA491DE-3ED9-A044-470F-F19165EF0CD1}"/>
              </a:ext>
            </a:extLst>
          </p:cNvPr>
          <p:cNvSpPr>
            <a:spLocks noGrp="1"/>
          </p:cNvSpPr>
          <p:nvPr>
            <p:ph idx="1"/>
          </p:nvPr>
        </p:nvSpPr>
        <p:spPr/>
        <p:txBody>
          <a:bodyPr/>
          <a:lstStyle/>
          <a:p>
            <a:r>
              <a:rPr lang="en-GB" dirty="0"/>
              <a:t>What if we suspect there is an underlying condition?</a:t>
            </a:r>
          </a:p>
          <a:p>
            <a:r>
              <a:rPr lang="en-GB" dirty="0"/>
              <a:t>Often employee themselves may not be aware</a:t>
            </a:r>
          </a:p>
          <a:p>
            <a:r>
              <a:rPr lang="en-GB" dirty="0"/>
              <a:t>Occupational health will not diagnose neurodivergence but may advise on whether the traits being exhibited are likely to amount to a disability and suggest adjustments</a:t>
            </a:r>
          </a:p>
          <a:p>
            <a:r>
              <a:rPr lang="en-GB" dirty="0"/>
              <a:t>Organisations specialising in neurodivergence include</a:t>
            </a:r>
          </a:p>
          <a:p>
            <a:pPr lvl="1"/>
            <a:r>
              <a:rPr lang="en-GB" dirty="0"/>
              <a:t>Autism Initiatives</a:t>
            </a:r>
          </a:p>
          <a:p>
            <a:pPr lvl="1"/>
            <a:r>
              <a:rPr lang="en-GB" dirty="0"/>
              <a:t>ADHD Foundation</a:t>
            </a:r>
          </a:p>
          <a:p>
            <a:pPr lvl="1"/>
            <a:r>
              <a:rPr lang="en-GB" dirty="0"/>
              <a:t>National Autistic Society</a:t>
            </a:r>
          </a:p>
          <a:p>
            <a:endParaRPr lang="en-GB" dirty="0"/>
          </a:p>
        </p:txBody>
      </p:sp>
    </p:spTree>
    <p:extLst>
      <p:ext uri="{BB962C8B-B14F-4D97-AF65-F5344CB8AC3E}">
        <p14:creationId xmlns:p14="http://schemas.microsoft.com/office/powerpoint/2010/main" val="503452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DAC61-58D5-BA3F-2FB6-0561535714D1}"/>
              </a:ext>
            </a:extLst>
          </p:cNvPr>
          <p:cNvSpPr>
            <a:spLocks noGrp="1"/>
          </p:cNvSpPr>
          <p:nvPr>
            <p:ph type="title"/>
          </p:nvPr>
        </p:nvSpPr>
        <p:spPr/>
        <p:txBody>
          <a:bodyPr/>
          <a:lstStyle/>
          <a:p>
            <a:r>
              <a:rPr lang="en-GB" dirty="0"/>
              <a:t>Benefits of disclosing</a:t>
            </a:r>
          </a:p>
        </p:txBody>
      </p:sp>
      <p:sp>
        <p:nvSpPr>
          <p:cNvPr id="3" name="Content Placeholder 2">
            <a:extLst>
              <a:ext uri="{FF2B5EF4-FFF2-40B4-BE49-F238E27FC236}">
                <a16:creationId xmlns:a16="http://schemas.microsoft.com/office/drawing/2014/main" id="{017F1312-AD99-7046-3BB8-50F0DB5C197C}"/>
              </a:ext>
            </a:extLst>
          </p:cNvPr>
          <p:cNvSpPr>
            <a:spLocks noGrp="1"/>
          </p:cNvSpPr>
          <p:nvPr>
            <p:ph idx="1"/>
          </p:nvPr>
        </p:nvSpPr>
        <p:spPr>
          <a:xfrm>
            <a:off x="696797" y="1853905"/>
            <a:ext cx="10515600" cy="4060825"/>
          </a:xfrm>
        </p:spPr>
        <p:txBody>
          <a:bodyPr>
            <a:normAutofit fontScale="62500" lnSpcReduction="20000"/>
          </a:bodyPr>
          <a:lstStyle/>
          <a:p>
            <a:r>
              <a:rPr lang="en-GB" dirty="0"/>
              <a:t>increased understanding and acceptance from colleagues</a:t>
            </a:r>
          </a:p>
          <a:p>
            <a:r>
              <a:rPr lang="en-GB" dirty="0"/>
              <a:t>increasing the understanding of autism in the workplace</a:t>
            </a:r>
          </a:p>
          <a:p>
            <a:r>
              <a:rPr lang="en-GB" dirty="0"/>
              <a:t>reducing the pressure to mask your autistic characteristics</a:t>
            </a:r>
          </a:p>
          <a:p>
            <a:r>
              <a:rPr lang="en-GB" dirty="0"/>
              <a:t>helping to protect your mental health and wellbeing</a:t>
            </a:r>
          </a:p>
          <a:p>
            <a:r>
              <a:rPr lang="en-GB" dirty="0"/>
              <a:t>helping you to manage and sustain employment</a:t>
            </a:r>
          </a:p>
          <a:p>
            <a:r>
              <a:rPr lang="en-GB" dirty="0"/>
              <a:t>the opportunity to show that being autistic is an advantage in the job</a:t>
            </a:r>
          </a:p>
          <a:p>
            <a:r>
              <a:rPr lang="en-GB" dirty="0"/>
              <a:t>being open that autism is an integral part of your identity</a:t>
            </a:r>
          </a:p>
          <a:p>
            <a:r>
              <a:rPr lang="en-GB" dirty="0"/>
              <a:t>connecting with others in the workplace who are also openly autistic </a:t>
            </a:r>
          </a:p>
          <a:p>
            <a:r>
              <a:rPr lang="en-GB" dirty="0"/>
              <a:t>making other autistic colleagues feel more comfortable to disclose</a:t>
            </a:r>
          </a:p>
          <a:p>
            <a:r>
              <a:rPr lang="en-GB" dirty="0"/>
              <a:t>helping you to assess whether a job or workplace is suitable for you, and to filter out any employers that will not be accepting of your autistic identity</a:t>
            </a:r>
          </a:p>
          <a:p>
            <a:r>
              <a:rPr lang="en-GB" dirty="0"/>
              <a:t>helping your employer to understand any issues you may have had or be having, so they can support you better</a:t>
            </a:r>
          </a:p>
        </p:txBody>
      </p:sp>
    </p:spTree>
    <p:extLst>
      <p:ext uri="{BB962C8B-B14F-4D97-AF65-F5344CB8AC3E}">
        <p14:creationId xmlns:p14="http://schemas.microsoft.com/office/powerpoint/2010/main" val="3654454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76F92-AABC-54C9-4813-D3A56C0B0F88}"/>
              </a:ext>
            </a:extLst>
          </p:cNvPr>
          <p:cNvSpPr>
            <a:spLocks noGrp="1"/>
          </p:cNvSpPr>
          <p:nvPr>
            <p:ph type="title"/>
          </p:nvPr>
        </p:nvSpPr>
        <p:spPr/>
        <p:txBody>
          <a:bodyPr/>
          <a:lstStyle/>
          <a:p>
            <a:r>
              <a:rPr lang="en-GB" dirty="0"/>
              <a:t>Reasonable adjustments</a:t>
            </a:r>
          </a:p>
        </p:txBody>
      </p:sp>
      <p:sp>
        <p:nvSpPr>
          <p:cNvPr id="3" name="Content Placeholder 2">
            <a:extLst>
              <a:ext uri="{FF2B5EF4-FFF2-40B4-BE49-F238E27FC236}">
                <a16:creationId xmlns:a16="http://schemas.microsoft.com/office/drawing/2014/main" id="{393EAE00-1A03-5078-E996-FF98856E1864}"/>
              </a:ext>
            </a:extLst>
          </p:cNvPr>
          <p:cNvSpPr>
            <a:spLocks noGrp="1"/>
          </p:cNvSpPr>
          <p:nvPr>
            <p:ph idx="1"/>
          </p:nvPr>
        </p:nvSpPr>
        <p:spPr/>
        <p:txBody>
          <a:bodyPr/>
          <a:lstStyle/>
          <a:p>
            <a:pPr marL="0" indent="0">
              <a:buNone/>
            </a:pPr>
            <a:r>
              <a:rPr lang="en-GB" dirty="0"/>
              <a:t>How far does an employer have to go?</a:t>
            </a:r>
          </a:p>
          <a:p>
            <a:r>
              <a:rPr lang="en-GB" dirty="0"/>
              <a:t>Factors that will be taken into account include:-</a:t>
            </a:r>
          </a:p>
          <a:p>
            <a:pPr lvl="1"/>
            <a:r>
              <a:rPr lang="en-GB" dirty="0"/>
              <a:t>Will the adjustment alleviate the disadvantage?</a:t>
            </a:r>
          </a:p>
          <a:p>
            <a:pPr lvl="1"/>
            <a:r>
              <a:rPr lang="en-GB" dirty="0"/>
              <a:t>Is it practicable?</a:t>
            </a:r>
          </a:p>
          <a:p>
            <a:pPr lvl="1"/>
            <a:r>
              <a:rPr lang="en-GB" dirty="0"/>
              <a:t>What is the cost?</a:t>
            </a:r>
          </a:p>
          <a:p>
            <a:pPr lvl="1"/>
            <a:r>
              <a:rPr lang="en-GB" dirty="0"/>
              <a:t>What is the impact on other workers/the employer’s activities?</a:t>
            </a:r>
          </a:p>
          <a:p>
            <a:pPr lvl="1"/>
            <a:r>
              <a:rPr lang="en-GB" dirty="0"/>
              <a:t>The size and nature of the employer’s activities</a:t>
            </a:r>
          </a:p>
          <a:p>
            <a:pPr lvl="1"/>
            <a:r>
              <a:rPr lang="en-GB" dirty="0"/>
              <a:t>Financial or other resources (both internal and external)</a:t>
            </a:r>
          </a:p>
        </p:txBody>
      </p:sp>
    </p:spTree>
    <p:extLst>
      <p:ext uri="{BB962C8B-B14F-4D97-AF65-F5344CB8AC3E}">
        <p14:creationId xmlns:p14="http://schemas.microsoft.com/office/powerpoint/2010/main" val="4022272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514E5-289D-24C8-5AD3-4510A4D73D33}"/>
              </a:ext>
            </a:extLst>
          </p:cNvPr>
          <p:cNvSpPr>
            <a:spLocks noGrp="1"/>
          </p:cNvSpPr>
          <p:nvPr>
            <p:ph type="title"/>
          </p:nvPr>
        </p:nvSpPr>
        <p:spPr/>
        <p:txBody>
          <a:bodyPr/>
          <a:lstStyle/>
          <a:p>
            <a:r>
              <a:rPr lang="en-GB" dirty="0"/>
              <a:t>Reasonable adjustments</a:t>
            </a:r>
          </a:p>
        </p:txBody>
      </p:sp>
      <p:sp>
        <p:nvSpPr>
          <p:cNvPr id="3" name="Content Placeholder 2">
            <a:extLst>
              <a:ext uri="{FF2B5EF4-FFF2-40B4-BE49-F238E27FC236}">
                <a16:creationId xmlns:a16="http://schemas.microsoft.com/office/drawing/2014/main" id="{A74C70A4-2FE4-0CAB-B1B6-2F20FC180403}"/>
              </a:ext>
            </a:extLst>
          </p:cNvPr>
          <p:cNvSpPr>
            <a:spLocks noGrp="1"/>
          </p:cNvSpPr>
          <p:nvPr>
            <p:ph idx="1"/>
          </p:nvPr>
        </p:nvSpPr>
        <p:spPr/>
        <p:txBody>
          <a:bodyPr/>
          <a:lstStyle/>
          <a:p>
            <a:r>
              <a:rPr lang="en-GB" altLang="en-US" sz="2800" dirty="0"/>
              <a:t>Physical/Sensory environment – working from home; headphones; quiet room; lighting; desk position</a:t>
            </a:r>
          </a:p>
          <a:p>
            <a:r>
              <a:rPr lang="en-GB" altLang="en-US" sz="2800" dirty="0"/>
              <a:t> Meetings – agenda; action points; timing; engagement without attending</a:t>
            </a:r>
          </a:p>
          <a:p>
            <a:r>
              <a:rPr lang="en-GB" altLang="en-US" sz="2800" dirty="0"/>
              <a:t> Consistency, accuracy and focus</a:t>
            </a:r>
          </a:p>
          <a:p>
            <a:r>
              <a:rPr lang="en-GB" altLang="en-US" sz="2800" dirty="0"/>
              <a:t> Communication – line management; verbal/written; need for all info; blunt; questioning; chit-chat; humour</a:t>
            </a:r>
          </a:p>
          <a:p>
            <a:endParaRPr lang="en-GB" dirty="0"/>
          </a:p>
        </p:txBody>
      </p:sp>
    </p:spTree>
    <p:extLst>
      <p:ext uri="{BB962C8B-B14F-4D97-AF65-F5344CB8AC3E}">
        <p14:creationId xmlns:p14="http://schemas.microsoft.com/office/powerpoint/2010/main" val="1409360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731A3-688A-C973-F6DE-EFFAA5EA36D2}"/>
              </a:ext>
            </a:extLst>
          </p:cNvPr>
          <p:cNvSpPr>
            <a:spLocks noGrp="1"/>
          </p:cNvSpPr>
          <p:nvPr>
            <p:ph type="title"/>
          </p:nvPr>
        </p:nvSpPr>
        <p:spPr/>
        <p:txBody>
          <a:bodyPr/>
          <a:lstStyle/>
          <a:p>
            <a:r>
              <a:rPr lang="en-GB" dirty="0"/>
              <a:t>Reasonable adjustments</a:t>
            </a:r>
          </a:p>
        </p:txBody>
      </p:sp>
      <p:sp>
        <p:nvSpPr>
          <p:cNvPr id="3" name="Content Placeholder 2">
            <a:extLst>
              <a:ext uri="{FF2B5EF4-FFF2-40B4-BE49-F238E27FC236}">
                <a16:creationId xmlns:a16="http://schemas.microsoft.com/office/drawing/2014/main" id="{6816D684-B066-4CF1-AA8D-0D0388F2615A}"/>
              </a:ext>
            </a:extLst>
          </p:cNvPr>
          <p:cNvSpPr>
            <a:spLocks noGrp="1"/>
          </p:cNvSpPr>
          <p:nvPr>
            <p:ph idx="1"/>
          </p:nvPr>
        </p:nvSpPr>
        <p:spPr/>
        <p:txBody>
          <a:bodyPr>
            <a:normAutofit/>
          </a:bodyPr>
          <a:lstStyle/>
          <a:p>
            <a:r>
              <a:rPr lang="en-GB" altLang="en-US" sz="2800" dirty="0"/>
              <a:t>Disciplinary hearings – autism specialist support</a:t>
            </a:r>
          </a:p>
          <a:p>
            <a:r>
              <a:rPr lang="en-GB" altLang="en-US" sz="2800" dirty="0"/>
              <a:t>Job role – is it essential that we all do the same things? </a:t>
            </a:r>
          </a:p>
          <a:p>
            <a:r>
              <a:rPr lang="en-GB" altLang="en-US" sz="2800" dirty="0"/>
              <a:t> Misconceptions – rude; aloof; not a team player; obstructive; weak; jobsworth; don’t care about job</a:t>
            </a:r>
          </a:p>
          <a:p>
            <a:r>
              <a:rPr lang="en-GB" altLang="en-US" sz="2800" dirty="0"/>
              <a:t> Common RA responses – everyone would like that; team building; MH support</a:t>
            </a:r>
          </a:p>
          <a:p>
            <a:endParaRPr lang="en-GB" dirty="0"/>
          </a:p>
        </p:txBody>
      </p:sp>
    </p:spTree>
    <p:extLst>
      <p:ext uri="{BB962C8B-B14F-4D97-AF65-F5344CB8AC3E}">
        <p14:creationId xmlns:p14="http://schemas.microsoft.com/office/powerpoint/2010/main" val="2650159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6B22F-9DD0-6606-8E16-DFCDFBDDE4F2}"/>
              </a:ext>
            </a:extLst>
          </p:cNvPr>
          <p:cNvSpPr>
            <a:spLocks noGrp="1"/>
          </p:cNvSpPr>
          <p:nvPr>
            <p:ph type="title"/>
          </p:nvPr>
        </p:nvSpPr>
        <p:spPr/>
        <p:txBody>
          <a:bodyPr/>
          <a:lstStyle/>
          <a:p>
            <a:r>
              <a:rPr lang="en-GB" dirty="0"/>
              <a:t>What we will look at </a:t>
            </a:r>
          </a:p>
        </p:txBody>
      </p:sp>
      <p:sp>
        <p:nvSpPr>
          <p:cNvPr id="3" name="Content Placeholder 2">
            <a:extLst>
              <a:ext uri="{FF2B5EF4-FFF2-40B4-BE49-F238E27FC236}">
                <a16:creationId xmlns:a16="http://schemas.microsoft.com/office/drawing/2014/main" id="{DD49E7B7-5C2D-E1F7-EC81-EC64EB67EA14}"/>
              </a:ext>
            </a:extLst>
          </p:cNvPr>
          <p:cNvSpPr>
            <a:spLocks noGrp="1"/>
          </p:cNvSpPr>
          <p:nvPr>
            <p:ph idx="1"/>
          </p:nvPr>
        </p:nvSpPr>
        <p:spPr/>
        <p:txBody>
          <a:bodyPr/>
          <a:lstStyle/>
          <a:p>
            <a:r>
              <a:rPr lang="en-GB" dirty="0"/>
              <a:t>What is neurodivergence?</a:t>
            </a:r>
          </a:p>
          <a:p>
            <a:r>
              <a:rPr lang="en-GB" dirty="0"/>
              <a:t>How autism can impact work performance</a:t>
            </a:r>
          </a:p>
          <a:p>
            <a:r>
              <a:rPr lang="en-GB" dirty="0"/>
              <a:t>Early interventions that may assist</a:t>
            </a:r>
          </a:p>
          <a:p>
            <a:r>
              <a:rPr lang="en-GB" dirty="0"/>
              <a:t>Knowledge </a:t>
            </a:r>
          </a:p>
          <a:p>
            <a:r>
              <a:rPr lang="en-GB" dirty="0"/>
              <a:t>OH report or something else?</a:t>
            </a:r>
          </a:p>
          <a:p>
            <a:r>
              <a:rPr lang="en-GB" dirty="0"/>
              <a:t>Appropriate reasonable adjustments</a:t>
            </a:r>
          </a:p>
          <a:p>
            <a:r>
              <a:rPr lang="en-GB" dirty="0"/>
              <a:t>Practical tips</a:t>
            </a:r>
          </a:p>
          <a:p>
            <a:r>
              <a:rPr lang="en-GB" dirty="0"/>
              <a:t>Q&amp;A</a:t>
            </a:r>
          </a:p>
        </p:txBody>
      </p:sp>
    </p:spTree>
    <p:extLst>
      <p:ext uri="{BB962C8B-B14F-4D97-AF65-F5344CB8AC3E}">
        <p14:creationId xmlns:p14="http://schemas.microsoft.com/office/powerpoint/2010/main" val="1226654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F422D-43E9-8B2A-0ECB-85C065BC21B7}"/>
              </a:ext>
            </a:extLst>
          </p:cNvPr>
          <p:cNvSpPr>
            <a:spLocks noGrp="1"/>
          </p:cNvSpPr>
          <p:nvPr>
            <p:ph type="title"/>
          </p:nvPr>
        </p:nvSpPr>
        <p:spPr/>
        <p:txBody>
          <a:bodyPr/>
          <a:lstStyle/>
          <a:p>
            <a:r>
              <a:rPr lang="en-GB" dirty="0"/>
              <a:t>Practical tips</a:t>
            </a:r>
          </a:p>
        </p:txBody>
      </p:sp>
      <p:sp>
        <p:nvSpPr>
          <p:cNvPr id="3" name="Content Placeholder 2">
            <a:extLst>
              <a:ext uri="{FF2B5EF4-FFF2-40B4-BE49-F238E27FC236}">
                <a16:creationId xmlns:a16="http://schemas.microsoft.com/office/drawing/2014/main" id="{66276E10-8A2C-C1C2-FB55-90B356EAC131}"/>
              </a:ext>
            </a:extLst>
          </p:cNvPr>
          <p:cNvSpPr>
            <a:spLocks noGrp="1"/>
          </p:cNvSpPr>
          <p:nvPr>
            <p:ph idx="1"/>
          </p:nvPr>
        </p:nvSpPr>
        <p:spPr/>
        <p:txBody>
          <a:bodyPr>
            <a:normAutofit fontScale="92500" lnSpcReduction="10000"/>
          </a:bodyPr>
          <a:lstStyle/>
          <a:p>
            <a:r>
              <a:rPr lang="en-GB" dirty="0"/>
              <a:t>Assess current inclusivity practices</a:t>
            </a:r>
          </a:p>
          <a:p>
            <a:r>
              <a:rPr lang="en-GB" dirty="0"/>
              <a:t>An open and supportive culture will assist all workers, not just neurodivergent and/or disabled workers</a:t>
            </a:r>
          </a:p>
          <a:p>
            <a:r>
              <a:rPr lang="en-GB" dirty="0"/>
              <a:t>Applying supportive policies broadly may reduce the need for additional reasonable adjustments and connected costs</a:t>
            </a:r>
          </a:p>
          <a:p>
            <a:r>
              <a:rPr lang="en-GB" dirty="0"/>
              <a:t>Don’t make assumptions about what is needed – listen </a:t>
            </a:r>
          </a:p>
          <a:p>
            <a:r>
              <a:rPr lang="en-GB" dirty="0"/>
              <a:t>Focus on wellbeing generally</a:t>
            </a:r>
          </a:p>
          <a:p>
            <a:r>
              <a:rPr lang="en-GB" dirty="0"/>
              <a:t>Be open to flexible working</a:t>
            </a:r>
          </a:p>
          <a:p>
            <a:r>
              <a:rPr lang="en-GB" dirty="0"/>
              <a:t>Regularly review relevant policies and adjust to meet workers needs</a:t>
            </a:r>
          </a:p>
        </p:txBody>
      </p:sp>
    </p:spTree>
    <p:extLst>
      <p:ext uri="{BB962C8B-B14F-4D97-AF65-F5344CB8AC3E}">
        <p14:creationId xmlns:p14="http://schemas.microsoft.com/office/powerpoint/2010/main" val="1598736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2E290-5D84-2535-54FA-4002AFC9C779}"/>
              </a:ext>
            </a:extLst>
          </p:cNvPr>
          <p:cNvSpPr>
            <a:spLocks noGrp="1"/>
          </p:cNvSpPr>
          <p:nvPr>
            <p:ph type="title"/>
          </p:nvPr>
        </p:nvSpPr>
        <p:spPr/>
        <p:txBody>
          <a:bodyPr/>
          <a:lstStyle/>
          <a:p>
            <a:r>
              <a:rPr lang="en-GB" dirty="0"/>
              <a:t>Practical tips</a:t>
            </a:r>
          </a:p>
        </p:txBody>
      </p:sp>
      <p:sp>
        <p:nvSpPr>
          <p:cNvPr id="3" name="Content Placeholder 2">
            <a:extLst>
              <a:ext uri="{FF2B5EF4-FFF2-40B4-BE49-F238E27FC236}">
                <a16:creationId xmlns:a16="http://schemas.microsoft.com/office/drawing/2014/main" id="{399B2029-8FC8-CF5D-3F88-A5F21A8702F7}"/>
              </a:ext>
            </a:extLst>
          </p:cNvPr>
          <p:cNvSpPr>
            <a:spLocks noGrp="1"/>
          </p:cNvSpPr>
          <p:nvPr>
            <p:ph idx="1"/>
          </p:nvPr>
        </p:nvSpPr>
        <p:spPr/>
        <p:txBody>
          <a:bodyPr/>
          <a:lstStyle/>
          <a:p>
            <a:r>
              <a:rPr lang="en-GB" dirty="0"/>
              <a:t>Provide ongoing training for line managers</a:t>
            </a:r>
          </a:p>
          <a:p>
            <a:r>
              <a:rPr lang="en-GB" dirty="0"/>
              <a:t>Implement mentorship and support programs</a:t>
            </a:r>
          </a:p>
          <a:p>
            <a:r>
              <a:rPr lang="en-GB" dirty="0"/>
              <a:t>Provide clear communication and structured feedback</a:t>
            </a:r>
          </a:p>
          <a:p>
            <a:r>
              <a:rPr lang="en-GB" dirty="0"/>
              <a:t>Engage senior management </a:t>
            </a:r>
          </a:p>
        </p:txBody>
      </p:sp>
    </p:spTree>
    <p:extLst>
      <p:ext uri="{BB962C8B-B14F-4D97-AF65-F5344CB8AC3E}">
        <p14:creationId xmlns:p14="http://schemas.microsoft.com/office/powerpoint/2010/main" val="2487353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491A3-05F1-D474-FFE2-88BFB66A86C8}"/>
              </a:ext>
            </a:extLst>
          </p:cNvPr>
          <p:cNvSpPr>
            <a:spLocks noGrp="1"/>
          </p:cNvSpPr>
          <p:nvPr>
            <p:ph type="title"/>
          </p:nvPr>
        </p:nvSpPr>
        <p:spPr/>
        <p:txBody>
          <a:bodyPr/>
          <a:lstStyle/>
          <a:p>
            <a:r>
              <a:rPr lang="en-GB" dirty="0"/>
              <a:t>Further information</a:t>
            </a:r>
          </a:p>
        </p:txBody>
      </p:sp>
      <p:sp>
        <p:nvSpPr>
          <p:cNvPr id="3" name="Content Placeholder 2">
            <a:extLst>
              <a:ext uri="{FF2B5EF4-FFF2-40B4-BE49-F238E27FC236}">
                <a16:creationId xmlns:a16="http://schemas.microsoft.com/office/drawing/2014/main" id="{A95B5CD7-4CED-AD92-FB53-059D13E2B65B}"/>
              </a:ext>
            </a:extLst>
          </p:cNvPr>
          <p:cNvSpPr>
            <a:spLocks noGrp="1"/>
          </p:cNvSpPr>
          <p:nvPr>
            <p:ph idx="1"/>
          </p:nvPr>
        </p:nvSpPr>
        <p:spPr/>
        <p:txBody>
          <a:bodyPr/>
          <a:lstStyle/>
          <a:p>
            <a:endParaRPr lang="en-GB" dirty="0">
              <a:hlinkClick r:id="rId2"/>
            </a:endParaRPr>
          </a:p>
          <a:p>
            <a:r>
              <a:rPr lang="en-GB" dirty="0">
                <a:hlinkClick r:id="rId2"/>
              </a:rPr>
              <a:t>Neuroinclusion at work | CIPD</a:t>
            </a:r>
            <a:endParaRPr lang="en-GB" dirty="0"/>
          </a:p>
          <a:p>
            <a:r>
              <a:rPr lang="en-GB" dirty="0">
                <a:hlinkClick r:id="rId3"/>
              </a:rPr>
              <a:t>Understanding neurodiversity - Neurodiversity at work – Acas</a:t>
            </a:r>
            <a:endParaRPr lang="en-GB" dirty="0"/>
          </a:p>
          <a:p>
            <a:r>
              <a:rPr lang="en-GB" dirty="0">
                <a:hlinkClick r:id="rId4"/>
              </a:rPr>
              <a:t>National Autistic Society: A guide</a:t>
            </a:r>
            <a:endParaRPr lang="en-GB" dirty="0"/>
          </a:p>
          <a:p>
            <a:endParaRPr lang="en-GB" dirty="0"/>
          </a:p>
        </p:txBody>
      </p:sp>
    </p:spTree>
    <p:extLst>
      <p:ext uri="{BB962C8B-B14F-4D97-AF65-F5344CB8AC3E}">
        <p14:creationId xmlns:p14="http://schemas.microsoft.com/office/powerpoint/2010/main" val="2409599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plasma ball&#10;&#10;Description automatically generated">
            <a:extLst>
              <a:ext uri="{FF2B5EF4-FFF2-40B4-BE49-F238E27FC236}">
                <a16:creationId xmlns:a16="http://schemas.microsoft.com/office/drawing/2014/main" id="{5E92C6C2-6EAD-3622-ED89-89EB7DDDE3F7}"/>
              </a:ext>
            </a:extLst>
          </p:cNvPr>
          <p:cNvPicPr>
            <a:picLocks noChangeAspect="1"/>
          </p:cNvPicPr>
          <p:nvPr/>
        </p:nvPicPr>
        <p:blipFill>
          <a:blip r:embed="rId3"/>
          <a:stretch>
            <a:fillRect/>
          </a:stretch>
        </p:blipFill>
        <p:spPr>
          <a:xfrm>
            <a:off x="2835750" y="1255500"/>
            <a:ext cx="6520500" cy="4347000"/>
          </a:xfrm>
          <a:prstGeom prst="rect">
            <a:avLst/>
          </a:prstGeom>
        </p:spPr>
      </p:pic>
      <p:sp>
        <p:nvSpPr>
          <p:cNvPr id="2" name="Title 1">
            <a:extLst>
              <a:ext uri="{FF2B5EF4-FFF2-40B4-BE49-F238E27FC236}">
                <a16:creationId xmlns:a16="http://schemas.microsoft.com/office/drawing/2014/main" id="{BA4C21EF-149F-8005-801D-5FE8357998BB}"/>
              </a:ext>
            </a:extLst>
          </p:cNvPr>
          <p:cNvSpPr>
            <a:spLocks noGrp="1"/>
          </p:cNvSpPr>
          <p:nvPr>
            <p:ph type="title"/>
          </p:nvPr>
        </p:nvSpPr>
        <p:spPr>
          <a:xfrm>
            <a:off x="3389333" y="2204865"/>
            <a:ext cx="5413334" cy="1325563"/>
          </a:xfrm>
        </p:spPr>
        <p:txBody>
          <a:bodyPr/>
          <a:lstStyle/>
          <a:p>
            <a:pPr algn="ctr"/>
            <a:r>
              <a:rPr lang="en-GB" dirty="0">
                <a:solidFill>
                  <a:schemeClr val="bg1"/>
                </a:solidFill>
              </a:rPr>
              <a:t>Questions?</a:t>
            </a:r>
          </a:p>
        </p:txBody>
      </p:sp>
    </p:spTree>
    <p:extLst>
      <p:ext uri="{BB962C8B-B14F-4D97-AF65-F5344CB8AC3E}">
        <p14:creationId xmlns:p14="http://schemas.microsoft.com/office/powerpoint/2010/main" val="1821142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7C5CB-153E-B55C-3674-269972091192}"/>
              </a:ext>
            </a:extLst>
          </p:cNvPr>
          <p:cNvSpPr>
            <a:spLocks noGrp="1"/>
          </p:cNvSpPr>
          <p:nvPr>
            <p:ph type="ctrTitle"/>
          </p:nvPr>
        </p:nvSpPr>
        <p:spPr/>
        <p:txBody>
          <a:bodyPr>
            <a:noAutofit/>
          </a:bodyPr>
          <a:lstStyle/>
          <a:p>
            <a:r>
              <a:rPr lang="en-US" sz="4800" dirty="0"/>
              <a:t>Autism spectrum disorder:overcoming workplace challenges </a:t>
            </a:r>
          </a:p>
        </p:txBody>
      </p:sp>
      <p:sp>
        <p:nvSpPr>
          <p:cNvPr id="3" name="Subtitle 2">
            <a:extLst>
              <a:ext uri="{FF2B5EF4-FFF2-40B4-BE49-F238E27FC236}">
                <a16:creationId xmlns:a16="http://schemas.microsoft.com/office/drawing/2014/main" id="{177F9B87-8B9F-6DD8-7F0B-D283AB09C9E0}"/>
              </a:ext>
            </a:extLst>
          </p:cNvPr>
          <p:cNvSpPr>
            <a:spLocks noGrp="1"/>
          </p:cNvSpPr>
          <p:nvPr>
            <p:ph type="subTitle" idx="1"/>
          </p:nvPr>
        </p:nvSpPr>
        <p:spPr/>
        <p:txBody>
          <a:bodyPr>
            <a:normAutofit fontScale="77500" lnSpcReduction="20000"/>
          </a:bodyPr>
          <a:lstStyle/>
          <a:p>
            <a:r>
              <a:rPr lang="en-US" dirty="0"/>
              <a:t>Sarah Gilzean</a:t>
            </a:r>
          </a:p>
          <a:p>
            <a:r>
              <a:rPr lang="en-US" dirty="0"/>
              <a:t>MFMac Employment Team</a:t>
            </a:r>
          </a:p>
          <a:p>
            <a:r>
              <a:rPr lang="en-US" dirty="0"/>
              <a:t>Matthew Day</a:t>
            </a:r>
          </a:p>
          <a:p>
            <a:r>
              <a:rPr lang="en-US" dirty="0"/>
              <a:t>Autism Initiatives</a:t>
            </a:r>
          </a:p>
          <a:p>
            <a:r>
              <a:rPr lang="en-US" dirty="0"/>
              <a:t>6 March 2025</a:t>
            </a:r>
          </a:p>
        </p:txBody>
      </p:sp>
    </p:spTree>
    <p:extLst>
      <p:ext uri="{BB962C8B-B14F-4D97-AF65-F5344CB8AC3E}">
        <p14:creationId xmlns:p14="http://schemas.microsoft.com/office/powerpoint/2010/main" val="1923786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9BC4B-160C-E914-56F1-A9CFE4C0E988}"/>
              </a:ext>
            </a:extLst>
          </p:cNvPr>
          <p:cNvSpPr>
            <a:spLocks noGrp="1"/>
          </p:cNvSpPr>
          <p:nvPr>
            <p:ph type="title"/>
          </p:nvPr>
        </p:nvSpPr>
        <p:spPr/>
        <p:txBody>
          <a:bodyPr/>
          <a:lstStyle/>
          <a:p>
            <a:r>
              <a:rPr lang="en-GB" dirty="0"/>
              <a:t>What is neurodivergence?</a:t>
            </a:r>
          </a:p>
        </p:txBody>
      </p:sp>
      <p:sp>
        <p:nvSpPr>
          <p:cNvPr id="3" name="Content Placeholder 2">
            <a:extLst>
              <a:ext uri="{FF2B5EF4-FFF2-40B4-BE49-F238E27FC236}">
                <a16:creationId xmlns:a16="http://schemas.microsoft.com/office/drawing/2014/main" id="{58C2290D-AAF9-58C5-D906-9CDC2276BE48}"/>
              </a:ext>
            </a:extLst>
          </p:cNvPr>
          <p:cNvSpPr>
            <a:spLocks noGrp="1"/>
          </p:cNvSpPr>
          <p:nvPr>
            <p:ph idx="1"/>
          </p:nvPr>
        </p:nvSpPr>
        <p:spPr/>
        <p:txBody>
          <a:bodyPr>
            <a:normAutofit lnSpcReduction="10000"/>
          </a:bodyPr>
          <a:lstStyle/>
          <a:p>
            <a:r>
              <a:rPr lang="en-GB" dirty="0"/>
              <a:t>“the natural variation in human brain functioning”  (</a:t>
            </a:r>
            <a:r>
              <a:rPr lang="en-GB" dirty="0">
                <a:hlinkClick r:id="rId2"/>
              </a:rPr>
              <a:t>Neuroinclusion at work | CIPD</a:t>
            </a:r>
            <a:r>
              <a:rPr lang="en-GB" dirty="0"/>
              <a:t>)</a:t>
            </a:r>
          </a:p>
          <a:p>
            <a:r>
              <a:rPr lang="en-GB" dirty="0"/>
              <a:t>Can include </a:t>
            </a:r>
          </a:p>
          <a:p>
            <a:pPr lvl="1"/>
            <a:r>
              <a:rPr lang="en-GB" dirty="0"/>
              <a:t>Autism Spectrum Disorder </a:t>
            </a:r>
          </a:p>
          <a:p>
            <a:pPr lvl="1"/>
            <a:r>
              <a:rPr lang="en-GB" dirty="0"/>
              <a:t>ADHD or ADD</a:t>
            </a:r>
          </a:p>
          <a:p>
            <a:pPr lvl="1"/>
            <a:r>
              <a:rPr lang="en-GB" dirty="0"/>
              <a:t>Dyspraxia</a:t>
            </a:r>
          </a:p>
          <a:p>
            <a:pPr lvl="1"/>
            <a:r>
              <a:rPr lang="en-GB" dirty="0"/>
              <a:t>Dyscalculia</a:t>
            </a:r>
          </a:p>
          <a:p>
            <a:pPr lvl="1"/>
            <a:r>
              <a:rPr lang="en-GB" dirty="0"/>
              <a:t>Dyslexia and more</a:t>
            </a:r>
          </a:p>
          <a:p>
            <a:pPr marL="457200" lvl="1" indent="0">
              <a:buNone/>
            </a:pPr>
            <a:endParaRPr lang="en-GB" dirty="0"/>
          </a:p>
          <a:p>
            <a:pPr marL="0" indent="0">
              <a:buNone/>
            </a:pPr>
            <a:r>
              <a:rPr lang="en-GB" dirty="0"/>
              <a:t>BUT……..</a:t>
            </a:r>
          </a:p>
          <a:p>
            <a:endParaRPr lang="en-GB" dirty="0"/>
          </a:p>
        </p:txBody>
      </p:sp>
    </p:spTree>
    <p:extLst>
      <p:ext uri="{BB962C8B-B14F-4D97-AF65-F5344CB8AC3E}">
        <p14:creationId xmlns:p14="http://schemas.microsoft.com/office/powerpoint/2010/main" val="298115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EC15E3-4794-02E2-1441-224595678FB4}"/>
              </a:ext>
            </a:extLst>
          </p:cNvPr>
          <p:cNvPicPr>
            <a:picLocks noChangeAspect="1"/>
          </p:cNvPicPr>
          <p:nvPr/>
        </p:nvPicPr>
        <p:blipFill>
          <a:blip r:embed="rId2"/>
          <a:stretch>
            <a:fillRect/>
          </a:stretch>
        </p:blipFill>
        <p:spPr>
          <a:xfrm>
            <a:off x="1504950" y="2615113"/>
            <a:ext cx="9391650" cy="1627773"/>
          </a:xfrm>
          <a:prstGeom prst="rect">
            <a:avLst/>
          </a:prstGeom>
        </p:spPr>
      </p:pic>
    </p:spTree>
    <p:extLst>
      <p:ext uri="{BB962C8B-B14F-4D97-AF65-F5344CB8AC3E}">
        <p14:creationId xmlns:p14="http://schemas.microsoft.com/office/powerpoint/2010/main" val="2014948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A3A4A-7D42-8C44-2A77-D7FD1C0AB845}"/>
              </a:ext>
            </a:extLst>
          </p:cNvPr>
          <p:cNvSpPr>
            <a:spLocks noGrp="1"/>
          </p:cNvSpPr>
          <p:nvPr>
            <p:ph type="title"/>
          </p:nvPr>
        </p:nvSpPr>
        <p:spPr/>
        <p:txBody>
          <a:bodyPr/>
          <a:lstStyle/>
          <a:p>
            <a:r>
              <a:rPr lang="en-GB" dirty="0"/>
              <a:t>Why is it important?</a:t>
            </a:r>
          </a:p>
        </p:txBody>
      </p:sp>
      <p:sp>
        <p:nvSpPr>
          <p:cNvPr id="3" name="Content Placeholder 2">
            <a:extLst>
              <a:ext uri="{FF2B5EF4-FFF2-40B4-BE49-F238E27FC236}">
                <a16:creationId xmlns:a16="http://schemas.microsoft.com/office/drawing/2014/main" id="{36542A27-DA7B-6548-B700-AA8754E25E5B}"/>
              </a:ext>
            </a:extLst>
          </p:cNvPr>
          <p:cNvSpPr>
            <a:spLocks noGrp="1"/>
          </p:cNvSpPr>
          <p:nvPr>
            <p:ph idx="1"/>
          </p:nvPr>
        </p:nvSpPr>
        <p:spPr>
          <a:xfrm>
            <a:off x="838200" y="1825625"/>
            <a:ext cx="10515600" cy="4384675"/>
          </a:xfrm>
        </p:spPr>
        <p:txBody>
          <a:bodyPr>
            <a:normAutofit fontScale="92500" lnSpcReduction="20000"/>
          </a:bodyPr>
          <a:lstStyle/>
          <a:p>
            <a:r>
              <a:rPr lang="en-GB" dirty="0"/>
              <a:t>According to recent statistics:-</a:t>
            </a:r>
          </a:p>
          <a:p>
            <a:pPr marL="0" indent="0">
              <a:buNone/>
            </a:pPr>
            <a:endParaRPr lang="en-GB" dirty="0"/>
          </a:p>
          <a:p>
            <a:pPr lvl="1"/>
            <a:r>
              <a:rPr lang="en-GB" dirty="0"/>
              <a:t>Up to 20% of the population is considered to be neurodivergent</a:t>
            </a:r>
          </a:p>
          <a:p>
            <a:pPr lvl="1"/>
            <a:r>
              <a:rPr lang="en-GB" dirty="0"/>
              <a:t>Autism diagnosis have increased by 787% in the last 20 years</a:t>
            </a:r>
          </a:p>
          <a:p>
            <a:pPr lvl="1"/>
            <a:r>
              <a:rPr lang="en-GB" dirty="0"/>
              <a:t>Unemployment rate of neurodivergent people is 8 times that of neurotypical people</a:t>
            </a:r>
          </a:p>
          <a:p>
            <a:pPr lvl="1"/>
            <a:r>
              <a:rPr lang="en-GB" dirty="0"/>
              <a:t>According to the CIPD 70% of employers say EDI is a critical priority but only 33% include neurodiversity in their EDI strategy</a:t>
            </a:r>
          </a:p>
          <a:p>
            <a:pPr lvl="1"/>
            <a:r>
              <a:rPr lang="en-GB" dirty="0"/>
              <a:t>157% increase in disability discrimination claims referencing autism in period 2021-2024 as compared to 2017-2020</a:t>
            </a:r>
          </a:p>
          <a:p>
            <a:endParaRPr lang="en-GB" dirty="0"/>
          </a:p>
          <a:p>
            <a:r>
              <a:rPr lang="en-GB" dirty="0"/>
              <a:t>Employers of all sizes will already be employing neurodivergent individuals, knowingly or otherwise, and there is a significant pool of potential workers to recruit</a:t>
            </a:r>
          </a:p>
        </p:txBody>
      </p:sp>
    </p:spTree>
    <p:extLst>
      <p:ext uri="{BB962C8B-B14F-4D97-AF65-F5344CB8AC3E}">
        <p14:creationId xmlns:p14="http://schemas.microsoft.com/office/powerpoint/2010/main" val="1043449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83F73-BB59-4F8D-A931-34E20E888328}"/>
              </a:ext>
            </a:extLst>
          </p:cNvPr>
          <p:cNvSpPr>
            <a:spLocks noGrp="1"/>
          </p:cNvSpPr>
          <p:nvPr>
            <p:ph type="title"/>
          </p:nvPr>
        </p:nvSpPr>
        <p:spPr>
          <a:xfrm>
            <a:off x="1981200" y="274638"/>
            <a:ext cx="6563072" cy="850106"/>
          </a:xfrm>
        </p:spPr>
        <p:txBody>
          <a:bodyPr>
            <a:normAutofit/>
          </a:bodyPr>
          <a:lstStyle/>
          <a:p>
            <a:endParaRPr lang="en-GB" dirty="0"/>
          </a:p>
        </p:txBody>
      </p:sp>
      <p:pic>
        <p:nvPicPr>
          <p:cNvPr id="4" name="Content Placeholder 3">
            <a:extLst>
              <a:ext uri="{FF2B5EF4-FFF2-40B4-BE49-F238E27FC236}">
                <a16:creationId xmlns:a16="http://schemas.microsoft.com/office/drawing/2014/main" id="{0A4BD7CE-DDE0-4337-978D-FE50649E3A39}"/>
              </a:ext>
            </a:extLst>
          </p:cNvPr>
          <p:cNvPicPr>
            <a:picLocks noGrp="1" noChangeAspect="1"/>
          </p:cNvPicPr>
          <p:nvPr>
            <p:ph idx="1"/>
          </p:nvPr>
        </p:nvPicPr>
        <p:blipFill>
          <a:blip r:embed="rId3"/>
          <a:stretch>
            <a:fillRect/>
          </a:stretch>
        </p:blipFill>
        <p:spPr>
          <a:xfrm>
            <a:off x="2247926" y="1124744"/>
            <a:ext cx="7696149" cy="5328592"/>
          </a:xfrm>
          <a:prstGeom prst="rect">
            <a:avLst/>
          </a:prstGeom>
        </p:spPr>
      </p:pic>
    </p:spTree>
    <p:extLst>
      <p:ext uri="{BB962C8B-B14F-4D97-AF65-F5344CB8AC3E}">
        <p14:creationId xmlns:p14="http://schemas.microsoft.com/office/powerpoint/2010/main" val="3453658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94D4B-A13C-FCE4-D86B-44687B8D156E}"/>
              </a:ext>
            </a:extLst>
          </p:cNvPr>
          <p:cNvSpPr>
            <a:spLocks noGrp="1"/>
          </p:cNvSpPr>
          <p:nvPr>
            <p:ph type="title"/>
          </p:nvPr>
        </p:nvSpPr>
        <p:spPr/>
        <p:txBody>
          <a:bodyPr/>
          <a:lstStyle/>
          <a:p>
            <a:r>
              <a:rPr lang="en-GB" dirty="0"/>
              <a:t>How might autism impact work?</a:t>
            </a:r>
          </a:p>
        </p:txBody>
      </p:sp>
      <p:sp>
        <p:nvSpPr>
          <p:cNvPr id="3" name="Content Placeholder 2">
            <a:extLst>
              <a:ext uri="{FF2B5EF4-FFF2-40B4-BE49-F238E27FC236}">
                <a16:creationId xmlns:a16="http://schemas.microsoft.com/office/drawing/2014/main" id="{2C77824B-14B7-04E9-D462-F970C4A95945}"/>
              </a:ext>
            </a:extLst>
          </p:cNvPr>
          <p:cNvSpPr>
            <a:spLocks noGrp="1"/>
          </p:cNvSpPr>
          <p:nvPr>
            <p:ph idx="1"/>
          </p:nvPr>
        </p:nvSpPr>
        <p:spPr/>
        <p:txBody>
          <a:bodyPr/>
          <a:lstStyle/>
          <a:p>
            <a:pPr marL="0" indent="0">
              <a:buNone/>
            </a:pPr>
            <a:r>
              <a:rPr lang="en-GB" dirty="0"/>
              <a:t>Challenges</a:t>
            </a:r>
          </a:p>
          <a:p>
            <a:r>
              <a:rPr lang="en-GB" dirty="0"/>
              <a:t>Sensory challenges within the office environment</a:t>
            </a:r>
          </a:p>
          <a:p>
            <a:r>
              <a:rPr lang="en-GB" dirty="0"/>
              <a:t>Difficulty with ambiguous communication for example in understanding of instruction or feedback</a:t>
            </a:r>
          </a:p>
          <a:p>
            <a:r>
              <a:rPr lang="en-GB" dirty="0"/>
              <a:t>Challenges with adapting to change which others may not find significant</a:t>
            </a:r>
          </a:p>
          <a:p>
            <a:r>
              <a:rPr lang="en-GB" dirty="0"/>
              <a:t>Processing information differently</a:t>
            </a:r>
          </a:p>
          <a:p>
            <a:r>
              <a:rPr lang="en-GB" dirty="0"/>
              <a:t>Escalation in behaviours </a:t>
            </a:r>
          </a:p>
          <a:p>
            <a:pPr marL="0" indent="0">
              <a:buNone/>
            </a:pPr>
            <a:endParaRPr lang="en-GB" dirty="0"/>
          </a:p>
          <a:p>
            <a:endParaRPr lang="en-GB" dirty="0"/>
          </a:p>
        </p:txBody>
      </p:sp>
    </p:spTree>
    <p:extLst>
      <p:ext uri="{BB962C8B-B14F-4D97-AF65-F5344CB8AC3E}">
        <p14:creationId xmlns:p14="http://schemas.microsoft.com/office/powerpoint/2010/main" val="2833081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4CDDF-4B62-A45F-52AB-3EC6004831F1}"/>
              </a:ext>
            </a:extLst>
          </p:cNvPr>
          <p:cNvSpPr>
            <a:spLocks noGrp="1"/>
          </p:cNvSpPr>
          <p:nvPr>
            <p:ph type="title"/>
          </p:nvPr>
        </p:nvSpPr>
        <p:spPr/>
        <p:txBody>
          <a:bodyPr/>
          <a:lstStyle/>
          <a:p>
            <a:r>
              <a:rPr lang="en-GB" dirty="0"/>
              <a:t>Risks of getting it wrong…</a:t>
            </a:r>
          </a:p>
        </p:txBody>
      </p:sp>
      <p:sp>
        <p:nvSpPr>
          <p:cNvPr id="3" name="Content Placeholder 2">
            <a:extLst>
              <a:ext uri="{FF2B5EF4-FFF2-40B4-BE49-F238E27FC236}">
                <a16:creationId xmlns:a16="http://schemas.microsoft.com/office/drawing/2014/main" id="{D6BA7A27-A292-B1A5-F992-7F03ADCFD14B}"/>
              </a:ext>
            </a:extLst>
          </p:cNvPr>
          <p:cNvSpPr>
            <a:spLocks noGrp="1"/>
          </p:cNvSpPr>
          <p:nvPr>
            <p:ph idx="1"/>
          </p:nvPr>
        </p:nvSpPr>
        <p:spPr/>
        <p:txBody>
          <a:bodyPr/>
          <a:lstStyle/>
          <a:p>
            <a:r>
              <a:rPr lang="en-GB" dirty="0"/>
              <a:t>Increased risk of interpersonal difficulties arising between colleagues</a:t>
            </a:r>
          </a:p>
          <a:p>
            <a:r>
              <a:rPr lang="en-GB" dirty="0"/>
              <a:t>Significant management time taken up dealing with issues that could have been addressed earlier </a:t>
            </a:r>
          </a:p>
          <a:p>
            <a:r>
              <a:rPr lang="en-GB" dirty="0"/>
              <a:t>Grievances both by employee and by their colleagues </a:t>
            </a:r>
          </a:p>
          <a:p>
            <a:r>
              <a:rPr lang="en-GB" dirty="0"/>
              <a:t>ET claims for disability discrimination, harassment, victimisation </a:t>
            </a:r>
          </a:p>
          <a:p>
            <a:r>
              <a:rPr lang="en-GB" dirty="0"/>
              <a:t>Risk of high awards for injury to feelings and personal injury </a:t>
            </a:r>
          </a:p>
        </p:txBody>
      </p:sp>
    </p:spTree>
    <p:extLst>
      <p:ext uri="{BB962C8B-B14F-4D97-AF65-F5344CB8AC3E}">
        <p14:creationId xmlns:p14="http://schemas.microsoft.com/office/powerpoint/2010/main" val="938941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7E922-73C0-55A9-4311-5212CD52EDE5}"/>
              </a:ext>
            </a:extLst>
          </p:cNvPr>
          <p:cNvSpPr>
            <a:spLocks noGrp="1"/>
          </p:cNvSpPr>
          <p:nvPr>
            <p:ph type="title"/>
          </p:nvPr>
        </p:nvSpPr>
        <p:spPr/>
        <p:txBody>
          <a:bodyPr/>
          <a:lstStyle/>
          <a:p>
            <a:r>
              <a:rPr lang="en-GB" dirty="0"/>
              <a:t>Wright v Cardinal Newman Catholic School and another</a:t>
            </a:r>
          </a:p>
        </p:txBody>
      </p:sp>
      <p:sp>
        <p:nvSpPr>
          <p:cNvPr id="6" name="Content Placeholder 5">
            <a:extLst>
              <a:ext uri="{FF2B5EF4-FFF2-40B4-BE49-F238E27FC236}">
                <a16:creationId xmlns:a16="http://schemas.microsoft.com/office/drawing/2014/main" id="{44861271-C601-2307-F54F-F5CE7DE24856}"/>
              </a:ext>
            </a:extLst>
          </p:cNvPr>
          <p:cNvSpPr>
            <a:spLocks noGrp="1"/>
          </p:cNvSpPr>
          <p:nvPr>
            <p:ph idx="1"/>
          </p:nvPr>
        </p:nvSpPr>
        <p:spPr/>
        <p:txBody>
          <a:bodyPr>
            <a:normAutofit fontScale="85000" lnSpcReduction="20000"/>
          </a:bodyPr>
          <a:lstStyle/>
          <a:p>
            <a:r>
              <a:rPr lang="en-GB" dirty="0"/>
              <a:t>Series of issues from 2014-2019, including 3 grievances, culminating in dismissal</a:t>
            </a:r>
          </a:p>
          <a:p>
            <a:r>
              <a:rPr lang="en-GB" dirty="0"/>
              <a:t>Diagnosis of ASD in 2017 when relations already damaged</a:t>
            </a:r>
          </a:p>
          <a:p>
            <a:r>
              <a:rPr lang="en-GB" dirty="0"/>
              <a:t>Examples of issues:</a:t>
            </a:r>
          </a:p>
          <a:p>
            <a:pPr lvl="1"/>
            <a:r>
              <a:rPr lang="en-GB" dirty="0"/>
              <a:t>W supported a colleague’s grievance and ET claim in 2014</a:t>
            </a:r>
          </a:p>
          <a:p>
            <a:pPr lvl="1"/>
            <a:r>
              <a:rPr lang="en-GB" dirty="0"/>
              <a:t>Disciplined for not attending an external event, lying about it and speaking to colleague in disrespectful manner</a:t>
            </a:r>
          </a:p>
          <a:p>
            <a:pPr lvl="1"/>
            <a:r>
              <a:rPr lang="en-GB" dirty="0"/>
              <a:t>2016 found document with cross next to his name</a:t>
            </a:r>
          </a:p>
          <a:p>
            <a:pPr lvl="1"/>
            <a:r>
              <a:rPr lang="en-GB" dirty="0"/>
              <a:t>Raised a grievance that the HT had deliberately attempted to undermine him, and that the school had not undertaken a risk assessment on the impact of his heart condition </a:t>
            </a:r>
          </a:p>
          <a:p>
            <a:pPr lvl="1"/>
            <a:r>
              <a:rPr lang="en-GB" dirty="0"/>
              <a:t>School rejected the claims about the HT but upheld re the risk assessment. </a:t>
            </a:r>
          </a:p>
          <a:p>
            <a:pPr lvl="1"/>
            <a:r>
              <a:rPr lang="en-GB" dirty="0"/>
              <a:t>Alleged bullying by HT</a:t>
            </a:r>
          </a:p>
          <a:p>
            <a:pPr lvl="1"/>
            <a:r>
              <a:rPr lang="en-GB" dirty="0"/>
              <a:t>Grievance appeal and DSAR</a:t>
            </a:r>
          </a:p>
          <a:p>
            <a:pPr lvl="1"/>
            <a:r>
              <a:rPr lang="en-GB" dirty="0"/>
              <a:t>Rejected offer of settlement</a:t>
            </a:r>
          </a:p>
          <a:p>
            <a:pPr lvl="1"/>
            <a:endParaRPr lang="en-GB" dirty="0"/>
          </a:p>
          <a:p>
            <a:endParaRPr lang="en-GB" dirty="0"/>
          </a:p>
        </p:txBody>
      </p:sp>
    </p:spTree>
    <p:extLst>
      <p:ext uri="{BB962C8B-B14F-4D97-AF65-F5344CB8AC3E}">
        <p14:creationId xmlns:p14="http://schemas.microsoft.com/office/powerpoint/2010/main" val="666448989"/>
      </p:ext>
    </p:extLst>
  </p:cSld>
  <p:clrMapOvr>
    <a:masterClrMapping/>
  </p:clrMapOvr>
</p:sld>
</file>

<file path=ppt/theme/theme1.xml><?xml version="1.0" encoding="utf-8"?>
<a:theme xmlns:a="http://schemas.openxmlformats.org/drawingml/2006/main" name="Office Theme">
  <a:themeElements>
    <a:clrScheme name="MFMac">
      <a:dk1>
        <a:srgbClr val="000000"/>
      </a:dk1>
      <a:lt1>
        <a:srgbClr val="FFFFFF"/>
      </a:lt1>
      <a:dk2>
        <a:srgbClr val="757070"/>
      </a:dk2>
      <a:lt2>
        <a:srgbClr val="E7E6E6"/>
      </a:lt2>
      <a:accent1>
        <a:srgbClr val="1B0E60"/>
      </a:accent1>
      <a:accent2>
        <a:srgbClr val="7C0F6C"/>
      </a:accent2>
      <a:accent3>
        <a:srgbClr val="CC0C7B"/>
      </a:accent3>
      <a:accent4>
        <a:srgbClr val="FFFFFF"/>
      </a:accent4>
      <a:accent5>
        <a:srgbClr val="0EDFD9"/>
      </a:accent5>
      <a:accent6>
        <a:srgbClr val="3A3838"/>
      </a:accent6>
      <a:hlink>
        <a:srgbClr val="1B0E60"/>
      </a:hlink>
      <a:folHlink>
        <a:srgbClr val="7C0F6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D3DA5FFB-76A6-4F70-B7CD-963746D78C30}" vid="{A0421799-A4A3-4CF9-BFEF-D9758776435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p r o p e r t i e s   x m l n s = " h t t p : / / w w w . i m a n a g e . c o m / w o r k / x m l s c h e m a " >  
     < d o c u m e n t i d > L E G A L ! 1 0 2 2 2 6 8 7 6 . 1 < / d o c u m e n t i d >  
     < s e n d e r i d > C M M 1 < / s e n d e r i d >  
     < s e n d e r e m a i l > C A R R I E . M I T C H E L L @ M F M A C . C O M < / s e n d e r e m a i l >  
     < l a s t m o d i f i e d > 2 0 2 5 - 0 2 - 2 1 T 1 4 : 5 0 : 1 2 . 0 0 0 0 0 0 0 + 0 0 : 0 0 < / l a s t m o d i f i e d >  
     < d a t a b a s e > L E G A L < / d a t a b a s e >  
 < / p r o p e r t i e s > 
</file>

<file path=customXml/itemProps1.xml><?xml version="1.0" encoding="utf-8"?>
<ds:datastoreItem xmlns:ds="http://schemas.openxmlformats.org/officeDocument/2006/customXml" ds:itemID="{A44C90FC-44DD-4464-8661-A2C779CC8158}">
  <ds:schemaRefs>
    <ds:schemaRef ds:uri="http://www.imanage.com/work/xmlschema"/>
  </ds:schemaRefs>
</ds:datastoreItem>
</file>

<file path=docProps/app.xml><?xml version="1.0" encoding="utf-8"?>
<Properties xmlns="http://schemas.openxmlformats.org/officeDocument/2006/extended-properties" xmlns:vt="http://schemas.openxmlformats.org/officeDocument/2006/docPropsVTypes">
  <Template>blank</Template>
  <TotalTime>563</TotalTime>
  <Words>2406</Words>
  <Application>Microsoft Office PowerPoint</Application>
  <PresentationFormat>Widescreen</PresentationFormat>
  <Paragraphs>204</Paragraphs>
  <Slides>24</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Calibri</vt:lpstr>
      <vt:lpstr>Didot</vt:lpstr>
      <vt:lpstr>Helvetica</vt:lpstr>
      <vt:lpstr>inherit</vt:lpstr>
      <vt:lpstr>Roboto</vt:lpstr>
      <vt:lpstr>Roboto Light</vt:lpstr>
      <vt:lpstr>Source Sans Pro</vt:lpstr>
      <vt:lpstr>Office Theme</vt:lpstr>
      <vt:lpstr>Autism spectrum disorder:overcoming workplace challenges </vt:lpstr>
      <vt:lpstr>What we will look at </vt:lpstr>
      <vt:lpstr>What is neurodivergence?</vt:lpstr>
      <vt:lpstr>PowerPoint Presentation</vt:lpstr>
      <vt:lpstr>Why is it important?</vt:lpstr>
      <vt:lpstr>PowerPoint Presentation</vt:lpstr>
      <vt:lpstr>How might autism impact work?</vt:lpstr>
      <vt:lpstr>Risks of getting it wrong…</vt:lpstr>
      <vt:lpstr>Wright v Cardinal Newman Catholic School and another</vt:lpstr>
      <vt:lpstr>Wright v Cardinal Newman Catholic School and another</vt:lpstr>
      <vt:lpstr>Early interventions</vt:lpstr>
      <vt:lpstr>Early interventions</vt:lpstr>
      <vt:lpstr>Knowledge</vt:lpstr>
      <vt:lpstr>Knowledge</vt:lpstr>
      <vt:lpstr>Knowledge</vt:lpstr>
      <vt:lpstr>Benefits of disclosing</vt:lpstr>
      <vt:lpstr>Reasonable adjustments</vt:lpstr>
      <vt:lpstr>Reasonable adjustments</vt:lpstr>
      <vt:lpstr>Reasonable adjustments</vt:lpstr>
      <vt:lpstr>Practical tips</vt:lpstr>
      <vt:lpstr>Practical tips</vt:lpstr>
      <vt:lpstr>Further information</vt:lpstr>
      <vt:lpstr>Questions?</vt:lpstr>
      <vt:lpstr>Autism spectrum disorder:overcoming workplace challenges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Neurodiversity – Austism spectrum disorder:overcoming workplace challenges </dc:title>
  <dc:creator>Carrie Mitchell</dc:creator>
  <cp:lastModifiedBy>Innes Clark</cp:lastModifiedBy>
  <cp:revision>3</cp:revision>
  <dcterms:created xsi:type="dcterms:W3CDTF">2025-02-20T15:24:19Z</dcterms:created>
  <dcterms:modified xsi:type="dcterms:W3CDTF">2025-03-05T17:43:05Z</dcterms:modified>
</cp:coreProperties>
</file>